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64" r:id="rId4"/>
    <p:sldId id="259" r:id="rId5"/>
    <p:sldId id="260" r:id="rId6"/>
    <p:sldId id="261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879B5-4399-4DDC-955E-CE047FDBDD77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4745D-AF68-41AE-9D1A-89CF7F04F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490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4745D-AF68-41AE-9D1A-89CF7F04F1F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208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D8848C-E940-4173-899C-8C36CC945775}" type="datetimeFigureOut">
              <a:rPr lang="ru-RU" smtClean="0"/>
              <a:t>29.01.2014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CA2E2BA-0CA2-4846-8432-2756CDFB428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повторения темы: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ВЗАИМОДЕЙСТВИЕ </a:t>
            </a:r>
            <a:r>
              <a:rPr lang="ru-RU" dirty="0" smtClean="0"/>
              <a:t>ТЕЛ </a:t>
            </a:r>
            <a:r>
              <a:rPr lang="ru-RU" dirty="0"/>
              <a:t>(</a:t>
            </a:r>
            <a:r>
              <a:rPr lang="ru-RU" dirty="0" smtClean="0"/>
              <a:t>7 класс)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3073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079173"/>
              </p:ext>
            </p:extLst>
          </p:nvPr>
        </p:nvGraphicFramePr>
        <p:xfrm>
          <a:off x="827584" y="1124744"/>
          <a:ext cx="6264696" cy="470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Слайд" r:id="rId3" imgW="4463834" imgH="3348271" progId="PowerPoint.Slide.8">
                  <p:embed/>
                </p:oleObj>
              </mc:Choice>
              <mc:Fallback>
                <p:oleObj name="Слайд" r:id="rId3" imgW="4463834" imgH="3348271" progId="PowerPoint.Slid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124744"/>
                        <a:ext cx="6264696" cy="4705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7594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1.Изменение </a:t>
            </a:r>
            <a:r>
              <a:rPr lang="ru-RU" dirty="0"/>
              <a:t>с течением времени положения тела относительно других тел.</a:t>
            </a:r>
          </a:p>
          <a:p>
            <a:r>
              <a:rPr lang="ru-RU" dirty="0"/>
              <a:t>2.Изменение формы или объема тела</a:t>
            </a:r>
          </a:p>
          <a:p>
            <a:r>
              <a:rPr lang="ru-RU" dirty="0"/>
              <a:t>3.Единица измерения массы тела.</a:t>
            </a:r>
          </a:p>
          <a:p>
            <a:r>
              <a:rPr lang="ru-RU" dirty="0"/>
              <a:t>4.Прибор для измерения силы.</a:t>
            </a:r>
          </a:p>
          <a:p>
            <a:r>
              <a:rPr lang="ru-RU" dirty="0"/>
              <a:t>5.Происходящие всевозможные изменения в окружающем нас мире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Вопросы для кроссворда: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7564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800" dirty="0" smtClean="0"/>
              <a:t>1.Какие </a:t>
            </a:r>
            <a:r>
              <a:rPr lang="ru-RU" sz="2800" dirty="0"/>
              <a:t>части велосипеда описывают при прямолинейном движении прямолинейные траектории относительно дороги, а какие- криволинейные?</a:t>
            </a:r>
          </a:p>
          <a:p>
            <a:r>
              <a:rPr lang="ru-RU" sz="2800" dirty="0"/>
              <a:t>2.Гирю опустили в сосуд с водой. Изменилась ли масса гири?</a:t>
            </a:r>
          </a:p>
          <a:p>
            <a:r>
              <a:rPr lang="ru-RU" sz="2800" dirty="0"/>
              <a:t>3.Зачем в гололедицу посыпают тротуары песком?</a:t>
            </a:r>
          </a:p>
          <a:p>
            <a:r>
              <a:rPr lang="ru-RU" sz="2800" dirty="0"/>
              <a:t>4.Почему при резком увеличении скорости автобуса пассажиры отклоняются назад, а при внезапной остановке - вперед?</a:t>
            </a:r>
          </a:p>
          <a:p>
            <a:r>
              <a:rPr lang="ru-RU" sz="2800" dirty="0"/>
              <a:t>5.Действует ли сила тяготения между космонавтом и Землей, когда космонавт, как говорят, находится в состоянии невесомости?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Решение качественных задач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994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6048672"/>
          </a:xfrm>
        </p:spPr>
        <p:txBody>
          <a:bodyPr>
            <a:noAutofit/>
          </a:bodyPr>
          <a:lstStyle/>
          <a:p>
            <a:r>
              <a:rPr lang="ru-RU" sz="2000" dirty="0"/>
              <a:t>1 группа. Задание: определите массу цилиндра.</a:t>
            </a:r>
          </a:p>
          <a:p>
            <a:r>
              <a:rPr lang="ru-RU" sz="2000" dirty="0"/>
              <a:t>Оборудование: весы, разновесы, цилиндр.</a:t>
            </a:r>
          </a:p>
          <a:p>
            <a:r>
              <a:rPr lang="ru-RU" sz="2000" dirty="0"/>
              <a:t>2 группа. Задание: определите плотность деревянного цилиндра.</a:t>
            </a:r>
          </a:p>
          <a:p>
            <a:r>
              <a:rPr lang="ru-RU" sz="2000" dirty="0"/>
              <a:t>Оборудование: весы, разновесы, мензурка с водой ,деревянный цилиндр.</a:t>
            </a:r>
          </a:p>
          <a:p>
            <a:r>
              <a:rPr lang="ru-RU" sz="2000" dirty="0"/>
              <a:t>3 группа. Задание: определите силу трения и сравните ее с весом тела.</a:t>
            </a:r>
          </a:p>
          <a:p>
            <a:r>
              <a:rPr lang="ru-RU" sz="2000" dirty="0"/>
              <a:t>Оборудование: брусок, линейка, динамометр.</a:t>
            </a:r>
          </a:p>
          <a:p>
            <a:r>
              <a:rPr lang="ru-RU" sz="2000" dirty="0"/>
              <a:t>4 группа. Задание : определите  объем тела с помощью мензурки.</a:t>
            </a:r>
          </a:p>
          <a:p>
            <a:r>
              <a:rPr lang="ru-RU" sz="2000" dirty="0"/>
              <a:t>Оборудование: мензурка с водой, цилиндр.</a:t>
            </a:r>
          </a:p>
          <a:p>
            <a:r>
              <a:rPr lang="ru-RU" sz="2000" dirty="0"/>
              <a:t>5 группа Задание: проградуировать пружину и измерить  силу.</a:t>
            </a:r>
          </a:p>
          <a:p>
            <a:r>
              <a:rPr lang="ru-RU" sz="2000" dirty="0"/>
              <a:t>Оборудование: динамометр с закрытой  шкалой, различные грузы</a:t>
            </a:r>
          </a:p>
          <a:p>
            <a:pPr marL="0" indent="0">
              <a:buNone/>
            </a:pPr>
            <a:endParaRPr lang="ru-RU" sz="24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Решение экспериментальных задач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522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577228"/>
              </p:ext>
            </p:extLst>
          </p:nvPr>
        </p:nvGraphicFramePr>
        <p:xfrm>
          <a:off x="1547664" y="2636912"/>
          <a:ext cx="6483985" cy="10081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7695"/>
                <a:gridCol w="607695"/>
                <a:gridCol w="607695"/>
                <a:gridCol w="607695"/>
                <a:gridCol w="607695"/>
                <a:gridCol w="607695"/>
                <a:gridCol w="607695"/>
                <a:gridCol w="607695"/>
                <a:gridCol w="607695"/>
                <a:gridCol w="608330"/>
                <a:gridCol w="406400"/>
              </a:tblGrid>
              <a:tr h="1008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V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ʈ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S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k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g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ρ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m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P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v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F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X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Составление формул: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995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5688632"/>
          </a:xfrm>
        </p:spPr>
        <p:txBody>
          <a:bodyPr>
            <a:noAutofit/>
          </a:bodyPr>
          <a:lstStyle/>
          <a:p>
            <a:r>
              <a:rPr lang="ru-RU" sz="2800" dirty="0"/>
              <a:t>1.Вычислите вес тела, масса которого 200г.</a:t>
            </a:r>
          </a:p>
          <a:p>
            <a:r>
              <a:rPr lang="ru-RU" sz="2800" dirty="0"/>
              <a:t>2. Чему равна сила тяжести, действующая на слона, если его масса 4 т?</a:t>
            </a:r>
          </a:p>
          <a:p>
            <a:r>
              <a:rPr lang="ru-RU" sz="2800" dirty="0"/>
              <a:t>3.Автомобиль движется со скоростью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     72 </a:t>
            </a:r>
            <a:r>
              <a:rPr lang="ru-RU" sz="2800" dirty="0"/>
              <a:t>км /ч. Какой путь он проедет за 30 мин?</a:t>
            </a:r>
          </a:p>
          <a:p>
            <a:r>
              <a:rPr lang="ru-RU" sz="2800" dirty="0"/>
              <a:t>4.Подсолнечное масло объемом 0,001 м </a:t>
            </a:r>
            <a:r>
              <a:rPr lang="ru-RU" sz="2800" baseline="30000" dirty="0"/>
              <a:t>3 </a:t>
            </a:r>
            <a:r>
              <a:rPr lang="ru-RU" sz="2800" dirty="0"/>
              <a:t> имеет массу 920 г. Определите </a:t>
            </a:r>
            <a:r>
              <a:rPr lang="ru-RU" sz="2800" dirty="0" smtClean="0"/>
              <a:t>плотность масла.</a:t>
            </a:r>
          </a:p>
          <a:p>
            <a:r>
              <a:rPr lang="ru-RU" sz="2800" dirty="0" smtClean="0"/>
              <a:t>5.Определите </a:t>
            </a:r>
            <a:r>
              <a:rPr lang="ru-RU" sz="2800" dirty="0"/>
              <a:t>массу оконного стекла длиной 3м, высотой 2,5 м и толщиной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</a:t>
            </a:r>
            <a:r>
              <a:rPr lang="ru-RU" sz="2800" dirty="0" smtClean="0"/>
              <a:t>0,6 </a:t>
            </a:r>
            <a:r>
              <a:rPr lang="ru-RU" sz="2800" dirty="0"/>
              <a:t>см. Плотность стекла 2500 кг/м</a:t>
            </a:r>
            <a:r>
              <a:rPr lang="ru-RU" sz="2800" baseline="30000" dirty="0"/>
              <a:t>3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Решение расчетных задач: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574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Назовите ученых-физиков:</a:t>
            </a:r>
            <a:endParaRPr lang="ru-RU"/>
          </a:p>
        </p:txBody>
      </p:sp>
      <p:pic>
        <p:nvPicPr>
          <p:cNvPr id="4" name="Picture 7" descr="C:\Мои документы\Мои рисунки\Ломоносов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132857"/>
            <a:ext cx="1640805" cy="1368152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5" name="Picture 11" descr="C:\Мои документы\Мои рисунки\newton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916832"/>
            <a:ext cx="1872208" cy="216024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6" name="Picture 5" descr="ienstei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988840"/>
            <a:ext cx="1728192" cy="2088232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7" name="Picture 11" descr="C:\Мои документы\Мои рисунки\Галилей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293096"/>
            <a:ext cx="1728192" cy="1656184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8" name="Picture 4" descr="C:\Users\Елена\Pictures\Фото своя игра\Демокрит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293096"/>
            <a:ext cx="1728192" cy="180020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367039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073527"/>
              </p:ext>
            </p:extLst>
          </p:nvPr>
        </p:nvGraphicFramePr>
        <p:xfrm>
          <a:off x="1619672" y="1484784"/>
          <a:ext cx="6077585" cy="4782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2825"/>
                <a:gridCol w="1012825"/>
                <a:gridCol w="1012825"/>
                <a:gridCol w="1012825"/>
                <a:gridCol w="1012825"/>
                <a:gridCol w="1013460"/>
              </a:tblGrid>
              <a:tr h="3453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группа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 группа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группа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 группа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 группа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22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Кроссворд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79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Качественные задачи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22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Расчетные задачи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22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Составление формул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211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Экспериментальные задачи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ИТОГИ: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507695"/>
              </p:ext>
            </p:extLst>
          </p:nvPr>
        </p:nvGraphicFramePr>
        <p:xfrm>
          <a:off x="1619672" y="1268760"/>
          <a:ext cx="60960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1167904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Ученые-физики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29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</TotalTime>
  <Words>348</Words>
  <Application>Microsoft Office PowerPoint</Application>
  <PresentationFormat>Экран (4:3)</PresentationFormat>
  <Paragraphs>87</Paragraphs>
  <Slides>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Волна</vt:lpstr>
      <vt:lpstr>Слайд</vt:lpstr>
      <vt:lpstr>Урок повторения темы:</vt:lpstr>
      <vt:lpstr>Презентация PowerPoint</vt:lpstr>
      <vt:lpstr>Вопросы для кроссворда:</vt:lpstr>
      <vt:lpstr>Решение качественных задач</vt:lpstr>
      <vt:lpstr>Решение экспериментальных задач</vt:lpstr>
      <vt:lpstr>Составление формул:</vt:lpstr>
      <vt:lpstr>Решение расчетных задач:</vt:lpstr>
      <vt:lpstr>Назовите ученых-физиков:</vt:lpstr>
      <vt:lpstr>ИТОГИ: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повторения темы:</dc:title>
  <dc:creator>Пользователь</dc:creator>
  <cp:lastModifiedBy>Пользователь</cp:lastModifiedBy>
  <cp:revision>5</cp:revision>
  <dcterms:created xsi:type="dcterms:W3CDTF">2014-01-29T09:59:06Z</dcterms:created>
  <dcterms:modified xsi:type="dcterms:W3CDTF">2014-01-29T11:08:52Z</dcterms:modified>
</cp:coreProperties>
</file>