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9" r:id="rId3"/>
    <p:sldId id="274" r:id="rId4"/>
    <p:sldId id="275" r:id="rId5"/>
    <p:sldId id="257" r:id="rId6"/>
    <p:sldId id="276" r:id="rId7"/>
    <p:sldId id="277" r:id="rId8"/>
    <p:sldId id="270" r:id="rId9"/>
    <p:sldId id="278" r:id="rId10"/>
    <p:sldId id="261" r:id="rId11"/>
    <p:sldId id="262" r:id="rId12"/>
    <p:sldId id="263" r:id="rId13"/>
    <p:sldId id="264" r:id="rId14"/>
    <p:sldId id="273" r:id="rId15"/>
    <p:sldId id="267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B067-EDE1-400F-B4F9-4159A1517D6F}" type="datetimeFigureOut">
              <a:rPr lang="ru-RU" smtClean="0"/>
              <a:pPr/>
              <a:t>10.02.2014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6A8EE-839E-4439-9258-D5EE57BA0C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B067-EDE1-400F-B4F9-4159A1517D6F}" type="datetimeFigureOut">
              <a:rPr lang="ru-RU" smtClean="0"/>
              <a:pPr/>
              <a:t>10.02.2014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6A8EE-839E-4439-9258-D5EE57BA0C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B067-EDE1-400F-B4F9-4159A1517D6F}" type="datetimeFigureOut">
              <a:rPr lang="ru-RU" smtClean="0"/>
              <a:pPr/>
              <a:t>10.02.2014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6A8EE-839E-4439-9258-D5EE57BA0C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B067-EDE1-400F-B4F9-4159A1517D6F}" type="datetimeFigureOut">
              <a:rPr lang="ru-RU" smtClean="0"/>
              <a:pPr/>
              <a:t>10.02.2014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6A8EE-839E-4439-9258-D5EE57BA0C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B067-EDE1-400F-B4F9-4159A1517D6F}" type="datetimeFigureOut">
              <a:rPr lang="ru-RU" smtClean="0"/>
              <a:pPr/>
              <a:t>10.02.2014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6A8EE-839E-4439-9258-D5EE57BA0C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B067-EDE1-400F-B4F9-4159A1517D6F}" type="datetimeFigureOut">
              <a:rPr lang="ru-RU" smtClean="0"/>
              <a:pPr/>
              <a:t>10.02.2014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6A8EE-839E-4439-9258-D5EE57BA0C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B067-EDE1-400F-B4F9-4159A1517D6F}" type="datetimeFigureOut">
              <a:rPr lang="ru-RU" smtClean="0"/>
              <a:pPr/>
              <a:t>10.02.2014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6A8EE-839E-4439-9258-D5EE57BA0C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B067-EDE1-400F-B4F9-4159A1517D6F}" type="datetimeFigureOut">
              <a:rPr lang="ru-RU" smtClean="0"/>
              <a:pPr/>
              <a:t>10.02.2014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6A8EE-839E-4439-9258-D5EE57BA0C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B067-EDE1-400F-B4F9-4159A1517D6F}" type="datetimeFigureOut">
              <a:rPr lang="ru-RU" smtClean="0"/>
              <a:pPr/>
              <a:t>10.02.2014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6A8EE-839E-4439-9258-D5EE57BA0C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B067-EDE1-400F-B4F9-4159A1517D6F}" type="datetimeFigureOut">
              <a:rPr lang="ru-RU" smtClean="0"/>
              <a:pPr/>
              <a:t>10.02.2014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6A8EE-839E-4439-9258-D5EE57BA0C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B067-EDE1-400F-B4F9-4159A1517D6F}" type="datetimeFigureOut">
              <a:rPr lang="ru-RU" smtClean="0"/>
              <a:pPr/>
              <a:t>10.02.2014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6A8EE-839E-4439-9258-D5EE57BA0C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0"/>
                <a:lumOff val="100000"/>
                <a:alpha val="78000"/>
              </a:schemeClr>
            </a:gs>
            <a:gs pos="100000">
              <a:srgbClr val="9CB86E"/>
            </a:gs>
            <a:gs pos="100000">
              <a:srgbClr val="156B13"/>
            </a:gs>
          </a:gsLst>
          <a:lin ang="48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FB067-EDE1-400F-B4F9-4159A1517D6F}" type="datetimeFigureOut">
              <a:rPr lang="ru-RU" smtClean="0"/>
              <a:pPr/>
              <a:t>10.02.2014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6A8EE-839E-4439-9258-D5EE57BA0C4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539552" y="836712"/>
            <a:ext cx="7848872" cy="23042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Окружающий мир</a:t>
            </a:r>
            <a:br>
              <a:rPr kumimoji="0" lang="ru-RU" sz="6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6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3 класс</a:t>
            </a:r>
            <a:endParaRPr kumimoji="0" lang="ru-RU" sz="6600" b="1" i="0" u="none" strike="noStrike" kern="1200" cap="none" spc="0" normalizeH="0" baseline="0" noProof="0" dirty="0">
              <a:ln>
                <a:noFill/>
              </a:ln>
              <a:solidFill>
                <a:srgbClr val="008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3" name="Рисунок 2" descr="http://prosv.ru/Attachment.aspx?Id=21334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83409" y="3140968"/>
            <a:ext cx="1761158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504" y="404664"/>
            <a:ext cx="88569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8000"/>
                </a:solidFill>
              </a:rPr>
              <a:t>Тела – это все предметы, окружающие нас.</a:t>
            </a:r>
            <a:endParaRPr lang="ru-RU" sz="3600" b="1" dirty="0">
              <a:solidFill>
                <a:srgbClr val="008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07904" y="1772816"/>
            <a:ext cx="136716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>
                <a:solidFill>
                  <a:srgbClr val="008000"/>
                </a:solidFill>
              </a:rPr>
              <a:t>Тела</a:t>
            </a:r>
            <a:endParaRPr lang="ru-RU" sz="4800" b="1" dirty="0">
              <a:solidFill>
                <a:srgbClr val="008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5576" y="3573016"/>
            <a:ext cx="333931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008000"/>
                </a:solidFill>
              </a:rPr>
              <a:t>естественные</a:t>
            </a:r>
            <a:endParaRPr lang="ru-RU" sz="4000" b="1" dirty="0">
              <a:solidFill>
                <a:srgbClr val="008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76056" y="3573016"/>
            <a:ext cx="350140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008000"/>
                </a:solidFill>
              </a:rPr>
              <a:t>искусственные</a:t>
            </a:r>
            <a:endParaRPr lang="ru-RU" sz="4000" b="1" dirty="0">
              <a:solidFill>
                <a:srgbClr val="008000"/>
              </a:solidFill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 flipH="1">
            <a:off x="2267744" y="2564904"/>
            <a:ext cx="1944216" cy="1080120"/>
          </a:xfrm>
          <a:prstGeom prst="straightConnector1">
            <a:avLst/>
          </a:prstGeom>
          <a:ln w="38100">
            <a:solidFill>
              <a:srgbClr val="008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4716016" y="2564904"/>
            <a:ext cx="2160240" cy="1152128"/>
          </a:xfrm>
          <a:prstGeom prst="straightConnector1">
            <a:avLst/>
          </a:prstGeom>
          <a:ln w="38100">
            <a:solidFill>
              <a:srgbClr val="008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4356275"/>
            <a:ext cx="1171193" cy="1598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82162" y="5540188"/>
            <a:ext cx="1223161" cy="907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2104" y="4308533"/>
            <a:ext cx="1301130" cy="1040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 descr="D:\наташа для школы\МОИ ФОТО\разное\SDC10454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48902" y="4521240"/>
            <a:ext cx="2355715" cy="16563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45973"/>
            <a:ext cx="8229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008000"/>
                </a:solidFill>
              </a:rPr>
              <a:t>Вещество – это то, из чего состоит тело.</a:t>
            </a:r>
            <a:br>
              <a:rPr lang="ru-RU" sz="3600" b="1" dirty="0">
                <a:solidFill>
                  <a:srgbClr val="008000"/>
                </a:solidFill>
              </a:rPr>
            </a:br>
            <a:endParaRPr lang="ru-RU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1691680" y="1412776"/>
            <a:ext cx="125079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008000"/>
                </a:solidFill>
              </a:rPr>
              <a:t>тела</a:t>
            </a:r>
            <a:endParaRPr lang="ru-RU" sz="4400" b="1" dirty="0">
              <a:solidFill>
                <a:srgbClr val="008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48064" y="1412776"/>
            <a:ext cx="248510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008000"/>
                </a:solidFill>
              </a:rPr>
              <a:t>вещества</a:t>
            </a:r>
            <a:endParaRPr lang="ru-RU" sz="4400" b="1" dirty="0">
              <a:solidFill>
                <a:srgbClr val="008000"/>
              </a:solidFill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3419872" y="1844824"/>
            <a:ext cx="1512168" cy="0"/>
          </a:xfrm>
          <a:prstGeom prst="straightConnector1">
            <a:avLst/>
          </a:prstGeom>
          <a:ln w="38100">
            <a:solidFill>
              <a:srgbClr val="008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331640" y="2204864"/>
            <a:ext cx="177728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/>
              <a:t>стакан</a:t>
            </a:r>
            <a:endParaRPr lang="ru-RU" sz="4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1043608" y="2924944"/>
            <a:ext cx="254486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/>
              <a:t>ножницы</a:t>
            </a:r>
            <a:endParaRPr lang="ru-RU" sz="4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1475656" y="3645024"/>
            <a:ext cx="114326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/>
              <a:t>мяч</a:t>
            </a:r>
            <a:endParaRPr lang="ru-RU" sz="44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1475656" y="4365104"/>
            <a:ext cx="130516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/>
              <a:t>роса</a:t>
            </a:r>
            <a:endParaRPr lang="ru-RU" sz="4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5292080" y="2204864"/>
            <a:ext cx="179850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/>
              <a:t>стекло</a:t>
            </a:r>
            <a:endParaRPr lang="ru-RU" sz="4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5292080" y="2996952"/>
            <a:ext cx="149432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/>
              <a:t>сталь</a:t>
            </a:r>
            <a:endParaRPr lang="ru-RU" sz="4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5220072" y="3717032"/>
            <a:ext cx="191270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/>
              <a:t>резина</a:t>
            </a:r>
            <a:endParaRPr lang="ru-RU" sz="44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5292080" y="4365104"/>
            <a:ext cx="136005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/>
              <a:t>вода</a:t>
            </a:r>
            <a:endParaRPr lang="ru-RU" sz="4400" b="1" dirty="0"/>
          </a:p>
        </p:txBody>
      </p:sp>
      <p:cxnSp>
        <p:nvCxnSpPr>
          <p:cNvPr id="19" name="Прямая со стрелкой 18"/>
          <p:cNvCxnSpPr/>
          <p:nvPr/>
        </p:nvCxnSpPr>
        <p:spPr>
          <a:xfrm>
            <a:off x="3491880" y="2708920"/>
            <a:ext cx="1512168" cy="0"/>
          </a:xfrm>
          <a:prstGeom prst="straightConnector1">
            <a:avLst/>
          </a:prstGeom>
          <a:ln w="38100">
            <a:solidFill>
              <a:srgbClr val="008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3635896" y="3356992"/>
            <a:ext cx="1512168" cy="0"/>
          </a:xfrm>
          <a:prstGeom prst="straightConnector1">
            <a:avLst/>
          </a:prstGeom>
          <a:ln w="38100">
            <a:solidFill>
              <a:srgbClr val="008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3419872" y="4077072"/>
            <a:ext cx="1512168" cy="0"/>
          </a:xfrm>
          <a:prstGeom prst="straightConnector1">
            <a:avLst/>
          </a:prstGeom>
          <a:ln w="38100">
            <a:solidFill>
              <a:srgbClr val="008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3419872" y="4797152"/>
            <a:ext cx="1512168" cy="0"/>
          </a:xfrm>
          <a:prstGeom prst="straightConnector1">
            <a:avLst/>
          </a:prstGeom>
          <a:ln w="38100">
            <a:solidFill>
              <a:srgbClr val="008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23528" y="198328"/>
            <a:ext cx="83632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008000"/>
                </a:solidFill>
              </a:rPr>
              <a:t>Вещество – это то, из чего состоит тело.</a:t>
            </a:r>
            <a:br>
              <a:rPr lang="ru-RU" sz="3600" b="1" dirty="0">
                <a:solidFill>
                  <a:srgbClr val="008000"/>
                </a:solidFill>
              </a:rPr>
            </a:br>
            <a:endParaRPr lang="ru-RU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3131840" y="1268760"/>
            <a:ext cx="273632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>
                <a:solidFill>
                  <a:srgbClr val="008000"/>
                </a:solidFill>
              </a:rPr>
              <a:t>Вещества</a:t>
            </a:r>
            <a:endParaRPr lang="ru-RU" sz="4800" b="1" dirty="0">
              <a:solidFill>
                <a:srgbClr val="008000"/>
              </a:solidFill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 flipH="1">
            <a:off x="2339752" y="2060848"/>
            <a:ext cx="1944216" cy="1080120"/>
          </a:xfrm>
          <a:prstGeom prst="straightConnector1">
            <a:avLst/>
          </a:prstGeom>
          <a:ln w="38100">
            <a:solidFill>
              <a:srgbClr val="008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4788024" y="2060848"/>
            <a:ext cx="2088232" cy="1080120"/>
          </a:xfrm>
          <a:prstGeom prst="straightConnector1">
            <a:avLst/>
          </a:prstGeom>
          <a:ln w="38100">
            <a:solidFill>
              <a:srgbClr val="008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4572000" y="2060848"/>
            <a:ext cx="0" cy="1080120"/>
          </a:xfrm>
          <a:prstGeom prst="straightConnector1">
            <a:avLst/>
          </a:prstGeom>
          <a:ln w="38100">
            <a:solidFill>
              <a:srgbClr val="008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547664" y="4005064"/>
            <a:ext cx="15057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/>
              <a:t>стекло</a:t>
            </a:r>
            <a:endParaRPr lang="ru-RU" sz="36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1619672" y="4437112"/>
            <a:ext cx="12554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/>
              <a:t>сталь</a:t>
            </a:r>
            <a:endParaRPr lang="ru-RU" sz="36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3635896" y="4005064"/>
            <a:ext cx="11462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/>
              <a:t>вода</a:t>
            </a:r>
            <a:endParaRPr lang="ru-RU" sz="36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5539102" y="4005064"/>
            <a:ext cx="32184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/>
              <a:t>природный газ</a:t>
            </a:r>
            <a:endParaRPr lang="ru-RU" sz="36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1619672" y="4869160"/>
            <a:ext cx="12921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/>
              <a:t>сахар</a:t>
            </a:r>
            <a:endParaRPr lang="ru-RU" sz="36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3635896" y="4437112"/>
            <a:ext cx="12378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/>
              <a:t>ртуть</a:t>
            </a:r>
            <a:endParaRPr lang="ru-RU" sz="36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5868144" y="4437112"/>
            <a:ext cx="21080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/>
              <a:t>кислород</a:t>
            </a:r>
            <a:endParaRPr lang="ru-RU" sz="36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1331640" y="3068960"/>
            <a:ext cx="20855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008000"/>
                </a:solidFill>
              </a:rPr>
              <a:t>твёрдые</a:t>
            </a:r>
            <a:endParaRPr lang="ru-RU" sz="4000" b="1" dirty="0">
              <a:solidFill>
                <a:srgbClr val="008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707904" y="3068960"/>
            <a:ext cx="194316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008000"/>
                </a:solidFill>
              </a:rPr>
              <a:t>жидкие</a:t>
            </a:r>
            <a:endParaRPr lang="ru-RU" sz="4000" b="1" dirty="0">
              <a:solidFill>
                <a:srgbClr val="008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652120" y="3068960"/>
            <a:ext cx="331308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008000"/>
                </a:solidFill>
              </a:rPr>
              <a:t>газообразные</a:t>
            </a:r>
            <a:endParaRPr lang="ru-RU" sz="4000" b="1" dirty="0">
              <a:solidFill>
                <a:srgbClr val="008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  <p:bldP spid="17" grpId="0"/>
      <p:bldP spid="19" grpId="0"/>
      <p:bldP spid="20" grpId="0"/>
      <p:bldP spid="2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9511" y="443822"/>
            <a:ext cx="878820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008000"/>
                </a:solidFill>
              </a:rPr>
              <a:t>Частицы – это то, из чего состоят вещества</a:t>
            </a:r>
            <a:endParaRPr lang="ru-RU" sz="3600" dirty="0"/>
          </a:p>
        </p:txBody>
      </p:sp>
      <p:sp>
        <p:nvSpPr>
          <p:cNvPr id="10" name="TextBox 9"/>
          <p:cNvSpPr txBox="1"/>
          <p:nvPr/>
        </p:nvSpPr>
        <p:spPr>
          <a:xfrm>
            <a:off x="3468096" y="1340767"/>
            <a:ext cx="227337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>
                <a:solidFill>
                  <a:srgbClr val="008000"/>
                </a:solidFill>
              </a:rPr>
              <a:t>Ч</a:t>
            </a:r>
            <a:r>
              <a:rPr lang="ru-RU" sz="4400" b="1" dirty="0" smtClean="0">
                <a:solidFill>
                  <a:srgbClr val="008000"/>
                </a:solidFill>
              </a:rPr>
              <a:t>астицы</a:t>
            </a:r>
            <a:endParaRPr lang="ru-RU" sz="4400" b="1" dirty="0">
              <a:solidFill>
                <a:srgbClr val="008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79912" y="2348880"/>
            <a:ext cx="204716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8000"/>
                </a:solidFill>
              </a:rPr>
              <a:t>Частицы в</a:t>
            </a:r>
          </a:p>
          <a:p>
            <a:r>
              <a:rPr lang="ru-RU" sz="3200" b="1" dirty="0" smtClean="0">
                <a:solidFill>
                  <a:srgbClr val="008000"/>
                </a:solidFill>
              </a:rPr>
              <a:t>жидких</a:t>
            </a:r>
          </a:p>
          <a:p>
            <a:r>
              <a:rPr lang="ru-RU" sz="3200" b="1" dirty="0" smtClean="0">
                <a:solidFill>
                  <a:srgbClr val="008000"/>
                </a:solidFill>
              </a:rPr>
              <a:t>веществах</a:t>
            </a:r>
            <a:endParaRPr lang="ru-RU" sz="3200" b="1" dirty="0">
              <a:solidFill>
                <a:srgbClr val="008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475656" y="2348880"/>
            <a:ext cx="2133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8000"/>
                </a:solidFill>
              </a:rPr>
              <a:t>Частицы в</a:t>
            </a:r>
          </a:p>
          <a:p>
            <a:r>
              <a:rPr lang="ru-RU" sz="3200" b="1" dirty="0" smtClean="0">
                <a:solidFill>
                  <a:srgbClr val="008000"/>
                </a:solidFill>
              </a:rPr>
              <a:t>твёрдых</a:t>
            </a:r>
          </a:p>
          <a:p>
            <a:r>
              <a:rPr lang="ru-RU" sz="3200" b="1" dirty="0" smtClean="0">
                <a:solidFill>
                  <a:srgbClr val="008000"/>
                </a:solidFill>
              </a:rPr>
              <a:t>веществах</a:t>
            </a:r>
            <a:endParaRPr lang="ru-RU" sz="3200" b="1" dirty="0">
              <a:solidFill>
                <a:srgbClr val="008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300192" y="2348880"/>
            <a:ext cx="266752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8000"/>
                </a:solidFill>
              </a:rPr>
              <a:t>Частицы в</a:t>
            </a:r>
          </a:p>
          <a:p>
            <a:r>
              <a:rPr lang="ru-RU" sz="3200" b="1" dirty="0" smtClean="0">
                <a:solidFill>
                  <a:srgbClr val="008000"/>
                </a:solidFill>
              </a:rPr>
              <a:t>газообразных</a:t>
            </a:r>
          </a:p>
          <a:p>
            <a:r>
              <a:rPr lang="ru-RU" sz="3200" b="1" dirty="0" smtClean="0">
                <a:solidFill>
                  <a:srgbClr val="008000"/>
                </a:solidFill>
              </a:rPr>
              <a:t>веществах</a:t>
            </a:r>
            <a:endParaRPr lang="ru-RU" sz="3200" b="1" dirty="0">
              <a:solidFill>
                <a:srgbClr val="008000"/>
              </a:solidFill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5936" y="4077072"/>
            <a:ext cx="1512168" cy="183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0232" y="4077072"/>
            <a:ext cx="1512168" cy="185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63689" y="4077072"/>
            <a:ext cx="1440160" cy="1852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0" name="Прямая соединительная линия 19"/>
          <p:cNvCxnSpPr/>
          <p:nvPr/>
        </p:nvCxnSpPr>
        <p:spPr>
          <a:xfrm>
            <a:off x="1763688" y="4077072"/>
            <a:ext cx="0" cy="18722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3203848" y="4077072"/>
            <a:ext cx="0" cy="18722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H="1">
            <a:off x="1763688" y="4077072"/>
            <a:ext cx="144016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H="1">
            <a:off x="1763688" y="5949280"/>
            <a:ext cx="144016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3995936" y="4149080"/>
            <a:ext cx="0" cy="18002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5508104" y="4149080"/>
            <a:ext cx="0" cy="18002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H="1">
            <a:off x="3995936" y="4149080"/>
            <a:ext cx="151216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H="1">
            <a:off x="3995936" y="5949280"/>
            <a:ext cx="151216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6660232" y="4149080"/>
            <a:ext cx="0" cy="18002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8172400" y="4149080"/>
            <a:ext cx="0" cy="18002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H="1">
            <a:off x="6660232" y="4149080"/>
            <a:ext cx="151216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flipH="1">
            <a:off x="6660232" y="5949280"/>
            <a:ext cx="151216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4400" dirty="0"/>
          </a:p>
        </p:txBody>
      </p:sp>
      <p:sp>
        <p:nvSpPr>
          <p:cNvPr id="5" name="TextBox 4"/>
          <p:cNvSpPr txBox="1"/>
          <p:nvPr/>
        </p:nvSpPr>
        <p:spPr>
          <a:xfrm>
            <a:off x="683568" y="1340768"/>
            <a:ext cx="125079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008000"/>
                </a:solidFill>
              </a:rPr>
              <a:t>тела</a:t>
            </a:r>
            <a:endParaRPr lang="ru-RU" sz="4400" b="1" dirty="0">
              <a:solidFill>
                <a:srgbClr val="008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71800" y="1340768"/>
            <a:ext cx="248510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008000"/>
                </a:solidFill>
              </a:rPr>
              <a:t>вещества</a:t>
            </a:r>
            <a:endParaRPr lang="ru-RU" sz="4400" b="1" dirty="0">
              <a:solidFill>
                <a:srgbClr val="008000"/>
              </a:solidFill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1907704" y="1772816"/>
            <a:ext cx="792088" cy="0"/>
          </a:xfrm>
          <a:prstGeom prst="straightConnector1">
            <a:avLst/>
          </a:prstGeom>
          <a:ln w="38100">
            <a:solidFill>
              <a:srgbClr val="008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5292080" y="1772816"/>
            <a:ext cx="792088" cy="0"/>
          </a:xfrm>
          <a:prstGeom prst="straightConnector1">
            <a:avLst/>
          </a:prstGeom>
          <a:ln w="38100">
            <a:solidFill>
              <a:srgbClr val="008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156176" y="1340768"/>
            <a:ext cx="222849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008000"/>
                </a:solidFill>
              </a:rPr>
              <a:t>частицы</a:t>
            </a:r>
            <a:endParaRPr lang="ru-RU" sz="4400" b="1" dirty="0">
              <a:solidFill>
                <a:srgbClr val="008000"/>
              </a:solidFill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92381" y="3437099"/>
            <a:ext cx="756084" cy="915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14656" y="4456307"/>
            <a:ext cx="756084" cy="925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40152" y="2911513"/>
            <a:ext cx="720080" cy="926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Прямоугольник 13"/>
          <p:cNvSpPr/>
          <p:nvPr/>
        </p:nvSpPr>
        <p:spPr>
          <a:xfrm>
            <a:off x="3059832" y="2838120"/>
            <a:ext cx="10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8000"/>
                </a:solidFill>
              </a:rPr>
              <a:t>твёрдые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3853637" y="3710290"/>
            <a:ext cx="9749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8000"/>
                </a:solidFill>
              </a:rPr>
              <a:t>жидкие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4462167" y="4549770"/>
            <a:ext cx="15894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8000"/>
                </a:solidFill>
              </a:rPr>
              <a:t>газообразные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126392" y="2797754"/>
            <a:ext cx="20101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008000"/>
                </a:solidFill>
              </a:rPr>
              <a:t>естественные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1097559" y="3720105"/>
            <a:ext cx="21750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008000"/>
                </a:solidFill>
              </a:rPr>
              <a:t>искусственные</a:t>
            </a:r>
          </a:p>
        </p:txBody>
      </p:sp>
      <p:cxnSp>
        <p:nvCxnSpPr>
          <p:cNvPr id="35" name="Прямая со стрелкой 34"/>
          <p:cNvCxnSpPr>
            <a:stCxn id="5" idx="2"/>
          </p:cNvCxnSpPr>
          <p:nvPr/>
        </p:nvCxnSpPr>
        <p:spPr>
          <a:xfrm flipH="1">
            <a:off x="953987" y="2110209"/>
            <a:ext cx="354977" cy="598711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>
            <a:off x="1777175" y="2109852"/>
            <a:ext cx="706593" cy="161025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 flipH="1">
            <a:off x="3491880" y="2053952"/>
            <a:ext cx="1" cy="64746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>
            <a:off x="4396843" y="2053952"/>
            <a:ext cx="0" cy="1447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>
            <a:off x="5075145" y="2053952"/>
            <a:ext cx="0" cy="229886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>
            <a:off x="6300192" y="2053952"/>
            <a:ext cx="0" cy="65496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>
            <a:off x="7187751" y="2002401"/>
            <a:ext cx="0" cy="125701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/>
          <p:nvPr/>
        </p:nvCxnSpPr>
        <p:spPr>
          <a:xfrm>
            <a:off x="8094014" y="2000529"/>
            <a:ext cx="0" cy="207909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2084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7992888" cy="3672408"/>
          </a:xfrm>
        </p:spPr>
        <p:txBody>
          <a:bodyPr>
            <a:normAutofit/>
          </a:bodyPr>
          <a:lstStyle/>
          <a:p>
            <a:pPr algn="l"/>
            <a:r>
              <a:rPr lang="ru-RU" sz="4000" b="1" u="sng" dirty="0" smtClean="0">
                <a:solidFill>
                  <a:srgbClr val="008000"/>
                </a:solidFill>
              </a:rPr>
              <a:t>Домашнее задание:</a:t>
            </a:r>
            <a:br>
              <a:rPr lang="ru-RU" sz="4000" b="1" u="sng" dirty="0" smtClean="0">
                <a:solidFill>
                  <a:srgbClr val="008000"/>
                </a:solidFill>
              </a:rPr>
            </a:br>
            <a:r>
              <a:rPr lang="ru-RU" sz="4000" b="1" u="sng" dirty="0" smtClean="0">
                <a:solidFill>
                  <a:srgbClr val="008000"/>
                </a:solidFill>
              </a:rPr>
              <a:t/>
            </a:r>
            <a:br>
              <a:rPr lang="ru-RU" sz="4000" b="1" u="sng" dirty="0" smtClean="0">
                <a:solidFill>
                  <a:srgbClr val="008000"/>
                </a:solidFill>
              </a:rPr>
            </a:br>
            <a:r>
              <a:rPr lang="ru-RU" sz="4000" b="1" dirty="0" smtClean="0">
                <a:solidFill>
                  <a:srgbClr val="008000"/>
                </a:solidFill>
              </a:rPr>
              <a:t>1) учебник с.50-53 чтение, </a:t>
            </a:r>
            <a:br>
              <a:rPr lang="ru-RU" sz="4000" b="1" dirty="0" smtClean="0">
                <a:solidFill>
                  <a:srgbClr val="008000"/>
                </a:solidFill>
              </a:rPr>
            </a:br>
            <a:r>
              <a:rPr lang="ru-RU" sz="4000" b="1" dirty="0" smtClean="0">
                <a:solidFill>
                  <a:srgbClr val="008000"/>
                </a:solidFill>
              </a:rPr>
              <a:t>ответы на вопросы, пересказ</a:t>
            </a:r>
            <a:r>
              <a:rPr lang="ru-RU" sz="4000" b="1" dirty="0">
                <a:solidFill>
                  <a:srgbClr val="008000"/>
                </a:solidFill>
              </a:rPr>
              <a:t/>
            </a:r>
            <a:br>
              <a:rPr lang="ru-RU" sz="4000" b="1" dirty="0">
                <a:solidFill>
                  <a:srgbClr val="008000"/>
                </a:solidFill>
              </a:rPr>
            </a:br>
            <a:r>
              <a:rPr lang="ru-RU" sz="4000" b="1" dirty="0" smtClean="0">
                <a:solidFill>
                  <a:srgbClr val="008000"/>
                </a:solidFill>
              </a:rPr>
              <a:t>2) р т с 36-3</a:t>
            </a:r>
            <a:r>
              <a:rPr lang="en-US" sz="4000" b="1" dirty="0" smtClean="0">
                <a:solidFill>
                  <a:srgbClr val="008000"/>
                </a:solidFill>
              </a:rPr>
              <a:t>7</a:t>
            </a:r>
            <a:endParaRPr lang="ru-RU" sz="4000" b="1" dirty="0">
              <a:solidFill>
                <a:srgbClr val="008000"/>
              </a:solidFill>
            </a:endParaRPr>
          </a:p>
        </p:txBody>
      </p:sp>
      <p:pic>
        <p:nvPicPr>
          <p:cNvPr id="3" name="Рисунок 2" descr="http://prosv.ru/Attachment.aspx?Id=21334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72200" y="3212976"/>
            <a:ext cx="2160240" cy="2952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u="sng" dirty="0" smtClean="0">
                <a:solidFill>
                  <a:srgbClr val="008000"/>
                </a:solidFill>
              </a:rPr>
              <a:t>Правила работы в классе (группе):</a:t>
            </a:r>
            <a:endParaRPr lang="ru-RU" b="1" u="sng" dirty="0">
              <a:solidFill>
                <a:srgbClr val="008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772816"/>
            <a:ext cx="8291264" cy="4353347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008000"/>
                </a:solidFill>
              </a:rPr>
              <a:t>Будь вежливым</a:t>
            </a:r>
          </a:p>
          <a:p>
            <a:r>
              <a:rPr lang="ru-RU" sz="4000" dirty="0" smtClean="0">
                <a:solidFill>
                  <a:srgbClr val="008000"/>
                </a:solidFill>
              </a:rPr>
              <a:t>Умей слушать</a:t>
            </a:r>
          </a:p>
          <a:p>
            <a:r>
              <a:rPr lang="ru-RU" sz="4000" dirty="0" smtClean="0">
                <a:solidFill>
                  <a:srgbClr val="008000"/>
                </a:solidFill>
              </a:rPr>
              <a:t>Доказывай свою точку зрения</a:t>
            </a:r>
          </a:p>
          <a:p>
            <a:r>
              <a:rPr lang="ru-RU" sz="4000" dirty="0" smtClean="0">
                <a:solidFill>
                  <a:srgbClr val="008000"/>
                </a:solidFill>
              </a:rPr>
              <a:t>Работай с источником информации</a:t>
            </a:r>
          </a:p>
          <a:p>
            <a:pPr marL="0" indent="0">
              <a:buNone/>
            </a:pPr>
            <a:endParaRPr lang="ru-RU" sz="4000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1255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u="sng" dirty="0" smtClean="0">
                <a:solidFill>
                  <a:srgbClr val="008000"/>
                </a:solidFill>
              </a:rPr>
              <a:t>Тема</a:t>
            </a:r>
            <a:r>
              <a:rPr lang="ru-RU" b="1" dirty="0" smtClean="0">
                <a:solidFill>
                  <a:srgbClr val="008000"/>
                </a:solidFill>
              </a:rPr>
              <a:t>:</a:t>
            </a:r>
            <a:r>
              <a:rPr lang="ru-RU" b="1" dirty="0" smtClean="0">
                <a:solidFill>
                  <a:srgbClr val="FF0000"/>
                </a:solidFill>
              </a:rPr>
              <a:t/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008000"/>
                </a:solidFill>
              </a:rPr>
              <a:t>«</a:t>
            </a:r>
            <a:r>
              <a:rPr lang="ru-RU" b="1" i="1" dirty="0" smtClean="0">
                <a:solidFill>
                  <a:srgbClr val="008000"/>
                </a:solidFill>
              </a:rPr>
              <a:t>Из чего </a:t>
            </a:r>
            <a:r>
              <a:rPr lang="ru-RU" b="1" i="1" dirty="0" smtClean="0">
                <a:solidFill>
                  <a:srgbClr val="008000"/>
                </a:solidFill>
              </a:rPr>
              <a:t>состоит</a:t>
            </a:r>
            <a:r>
              <a:rPr lang="en-US" b="1" i="1" dirty="0" smtClean="0">
                <a:solidFill>
                  <a:srgbClr val="008000"/>
                </a:solidFill>
              </a:rPr>
              <a:t> </a:t>
            </a:r>
            <a:r>
              <a:rPr lang="ru-RU" b="1" i="1" smtClean="0">
                <a:solidFill>
                  <a:srgbClr val="008000"/>
                </a:solidFill>
              </a:rPr>
              <a:t>всё»</a:t>
            </a:r>
            <a:endParaRPr lang="ru-RU" b="1" i="1" dirty="0">
              <a:solidFill>
                <a:srgbClr val="008000"/>
              </a:solidFill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1844824"/>
            <a:ext cx="6124575" cy="397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96893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65104"/>
          </a:xfrm>
        </p:spPr>
        <p:txBody>
          <a:bodyPr/>
          <a:lstStyle/>
          <a:p>
            <a:endParaRPr lang="ru-RU" dirty="0"/>
          </a:p>
        </p:txBody>
      </p:sp>
      <p:grpSp>
        <p:nvGrpSpPr>
          <p:cNvPr id="12" name="Группа 126"/>
          <p:cNvGrpSpPr>
            <a:grpSpLocks/>
          </p:cNvGrpSpPr>
          <p:nvPr/>
        </p:nvGrpSpPr>
        <p:grpSpPr bwMode="auto">
          <a:xfrm>
            <a:off x="651784" y="1123656"/>
            <a:ext cx="3845313" cy="4638451"/>
            <a:chOff x="6026082" y="678637"/>
            <a:chExt cx="2664000" cy="2916000"/>
          </a:xfrm>
        </p:grpSpPr>
        <p:pic>
          <p:nvPicPr>
            <p:cNvPr id="13" name="Заголовок 1"/>
            <p:cNvPicPr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28876" y="659144"/>
              <a:ext cx="2651934" cy="29502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4" name="Группа 20"/>
            <p:cNvGrpSpPr>
              <a:grpSpLocks noChangeAspect="1"/>
            </p:cNvGrpSpPr>
            <p:nvPr/>
          </p:nvGrpSpPr>
          <p:grpSpPr bwMode="auto">
            <a:xfrm>
              <a:off x="6072198" y="2857496"/>
              <a:ext cx="1305816" cy="504000"/>
              <a:chOff x="4214810" y="4857759"/>
              <a:chExt cx="2052000" cy="648000"/>
            </a:xfrm>
          </p:grpSpPr>
          <p:grpSp>
            <p:nvGrpSpPr>
              <p:cNvPr id="120" name="Блок-схема: узел 16"/>
              <p:cNvGrpSpPr>
                <a:grpSpLocks/>
              </p:cNvGrpSpPr>
              <p:nvPr/>
            </p:nvGrpSpPr>
            <p:grpSpPr bwMode="auto">
              <a:xfrm>
                <a:off x="4204213" y="4852654"/>
                <a:ext cx="2174677" cy="736685"/>
                <a:chOff x="6065520" y="2852928"/>
                <a:chExt cx="1383792" cy="573024"/>
              </a:xfrm>
            </p:grpSpPr>
            <p:pic>
              <p:nvPicPr>
                <p:cNvPr id="128" name="Блок-схема: узел 16"/>
                <p:cNvPicPr>
                  <a:picLocks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065520" y="2852928"/>
                  <a:ext cx="1383792" cy="573024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129" name="Text Box 207"/>
                <p:cNvSpPr txBox="1">
                  <a:spLocks noChangeArrowheads="1"/>
                </p:cNvSpPr>
                <p:nvPr/>
              </p:nvSpPr>
              <p:spPr bwMode="auto">
                <a:xfrm>
                  <a:off x="6252224" y="2933019"/>
                  <a:ext cx="852956" cy="32844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/>
                  <a:endParaRPr lang="ru-RU" altLang="ru-RU">
                    <a:solidFill>
                      <a:srgbClr val="FFFFFF"/>
                    </a:solidFill>
                    <a:latin typeface="Calibri" pitchFamily="34" charset="0"/>
                  </a:endParaRPr>
                </a:p>
              </p:txBody>
            </p:sp>
          </p:grpSp>
          <p:sp>
            <p:nvSpPr>
              <p:cNvPr id="121" name="Блок-схема: узел 18"/>
              <p:cNvSpPr>
                <a:spLocks noChangeAspect="1"/>
              </p:cNvSpPr>
              <p:nvPr/>
            </p:nvSpPr>
            <p:spPr>
              <a:xfrm>
                <a:off x="4858353" y="4954455"/>
                <a:ext cx="683578" cy="355118"/>
              </a:xfrm>
              <a:prstGeom prst="cloud">
                <a:avLst/>
              </a:prstGeom>
              <a:solidFill>
                <a:srgbClr val="663300"/>
              </a:solidFill>
              <a:ln>
                <a:noFill/>
              </a:ln>
              <a:effectLst>
                <a:outerShdw dist="88900" dir="2400000" algn="ctr" rotWithShape="0">
                  <a:srgbClr val="996633">
                    <a:alpha val="5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grpSp>
            <p:nvGrpSpPr>
              <p:cNvPr id="122" name="Блок-схема: узел 19"/>
              <p:cNvGrpSpPr>
                <a:grpSpLocks noChangeAspect="1"/>
              </p:cNvGrpSpPr>
              <p:nvPr/>
            </p:nvGrpSpPr>
            <p:grpSpPr bwMode="auto">
              <a:xfrm>
                <a:off x="5190961" y="5040744"/>
                <a:ext cx="756826" cy="540758"/>
                <a:chOff x="6693408" y="2999232"/>
                <a:chExt cx="481584" cy="420624"/>
              </a:xfrm>
            </p:grpSpPr>
            <p:pic>
              <p:nvPicPr>
                <p:cNvPr id="126" name="Блок-схема: узел 19"/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693408" y="2999232"/>
                  <a:ext cx="481584" cy="420624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127" name="Text Box 211"/>
                <p:cNvSpPr txBox="1">
                  <a:spLocks noChangeArrowheads="1"/>
                </p:cNvSpPr>
                <p:nvPr/>
              </p:nvSpPr>
              <p:spPr bwMode="auto">
                <a:xfrm rot="19625455">
                  <a:off x="6745754" y="3072855"/>
                  <a:ext cx="307763" cy="21849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/>
                  <a:endParaRPr lang="ru-RU" altLang="ru-RU">
                    <a:solidFill>
                      <a:srgbClr val="FFFFFF"/>
                    </a:solidFill>
                    <a:latin typeface="Calibri" pitchFamily="34" charset="0"/>
                  </a:endParaRPr>
                </a:p>
              </p:txBody>
            </p:sp>
          </p:grpSp>
          <p:grpSp>
            <p:nvGrpSpPr>
              <p:cNvPr id="123" name="Блок-схема: узел 17"/>
              <p:cNvGrpSpPr>
                <a:grpSpLocks noChangeAspect="1"/>
              </p:cNvGrpSpPr>
              <p:nvPr/>
            </p:nvGrpSpPr>
            <p:grpSpPr bwMode="auto">
              <a:xfrm>
                <a:off x="4357494" y="5001558"/>
                <a:ext cx="804726" cy="509410"/>
                <a:chOff x="6163056" y="2968752"/>
                <a:chExt cx="512064" cy="396240"/>
              </a:xfrm>
            </p:grpSpPr>
            <p:pic>
              <p:nvPicPr>
                <p:cNvPr id="124" name="Блок-схема: узел 17"/>
                <p:cNvPicPr>
                  <a:picLocks noChangeAspect="1" noChangeArrowheads="1"/>
                </p:cNvPicPr>
                <p:nvPr/>
              </p:nvPicPr>
              <p:blipFill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163056" y="2968752"/>
                  <a:ext cx="512064" cy="39624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125" name="Text Box 214"/>
                <p:cNvSpPr txBox="1">
                  <a:spLocks noChangeArrowheads="1"/>
                </p:cNvSpPr>
                <p:nvPr/>
              </p:nvSpPr>
              <p:spPr bwMode="auto">
                <a:xfrm>
                  <a:off x="6232978" y="3023182"/>
                  <a:ext cx="307763" cy="23051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/>
                  <a:endParaRPr lang="ru-RU" altLang="ru-RU">
                    <a:solidFill>
                      <a:srgbClr val="FFFFFF"/>
                    </a:solidFill>
                    <a:latin typeface="Calibri" pitchFamily="34" charset="0"/>
                  </a:endParaRPr>
                </a:p>
              </p:txBody>
            </p:sp>
          </p:grpSp>
        </p:grpSp>
        <p:grpSp>
          <p:nvGrpSpPr>
            <p:cNvPr id="15" name="Блок-схема: данные 19"/>
            <p:cNvGrpSpPr>
              <a:grpSpLocks noChangeAspect="1"/>
            </p:cNvGrpSpPr>
            <p:nvPr/>
          </p:nvGrpSpPr>
          <p:grpSpPr bwMode="auto">
            <a:xfrm>
              <a:off x="6925047" y="1920913"/>
              <a:ext cx="1731378" cy="713174"/>
              <a:chOff x="6925056" y="1920240"/>
              <a:chExt cx="1731264" cy="713232"/>
            </a:xfrm>
          </p:grpSpPr>
          <p:pic>
            <p:nvPicPr>
              <p:cNvPr id="118" name="Блок-схема: данные 19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925056" y="1920240"/>
                <a:ext cx="1731264" cy="71323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19" name="Text Box 20"/>
              <p:cNvSpPr txBox="1">
                <a:spLocks noChangeArrowheads="1"/>
              </p:cNvSpPr>
              <p:nvPr/>
            </p:nvSpPr>
            <p:spPr bwMode="auto">
              <a:xfrm>
                <a:off x="7260846" y="1928130"/>
                <a:ext cx="994149" cy="6480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endParaRPr lang="ru-RU" altLang="ru-RU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</p:grpSp>
        <p:grpSp>
          <p:nvGrpSpPr>
            <p:cNvPr id="16" name="Группа 21"/>
            <p:cNvGrpSpPr>
              <a:grpSpLocks noChangeAspect="1"/>
            </p:cNvGrpSpPr>
            <p:nvPr/>
          </p:nvGrpSpPr>
          <p:grpSpPr bwMode="auto">
            <a:xfrm>
              <a:off x="7786710" y="2714620"/>
              <a:ext cx="720000" cy="720000"/>
              <a:chOff x="1428728" y="4286256"/>
              <a:chExt cx="2232000" cy="2232000"/>
            </a:xfrm>
          </p:grpSpPr>
          <p:sp>
            <p:nvSpPr>
              <p:cNvPr id="74" name="Прямоугольник 73"/>
              <p:cNvSpPr>
                <a:spLocks noChangeAspect="1"/>
              </p:cNvSpPr>
              <p:nvPr/>
            </p:nvSpPr>
            <p:spPr>
              <a:xfrm>
                <a:off x="1428809" y="4288159"/>
                <a:ext cx="2229470" cy="2229145"/>
              </a:xfrm>
              <a:prstGeom prst="rect">
                <a:avLst/>
              </a:prstGeom>
              <a:noFill/>
              <a:ln w="9525">
                <a:solidFill>
                  <a:srgbClr val="C00000"/>
                </a:solidFill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grpSp>
            <p:nvGrpSpPr>
              <p:cNvPr id="75" name="Группа 132"/>
              <p:cNvGrpSpPr>
                <a:grpSpLocks/>
              </p:cNvGrpSpPr>
              <p:nvPr/>
            </p:nvGrpSpPr>
            <p:grpSpPr bwMode="auto">
              <a:xfrm>
                <a:off x="1525472" y="4383000"/>
                <a:ext cx="2038512" cy="2038512"/>
                <a:chOff x="1500166" y="4429132"/>
                <a:chExt cx="2038512" cy="2038512"/>
              </a:xfrm>
            </p:grpSpPr>
            <p:grpSp>
              <p:nvGrpSpPr>
                <p:cNvPr id="76" name="Группа 94"/>
                <p:cNvGrpSpPr>
                  <a:grpSpLocks/>
                </p:cNvGrpSpPr>
                <p:nvPr/>
              </p:nvGrpSpPr>
              <p:grpSpPr bwMode="auto">
                <a:xfrm>
                  <a:off x="1500166" y="5114936"/>
                  <a:ext cx="2038512" cy="324000"/>
                  <a:chOff x="1571604" y="5000636"/>
                  <a:chExt cx="2038512" cy="324000"/>
                </a:xfrm>
              </p:grpSpPr>
              <p:sp>
                <p:nvSpPr>
                  <p:cNvPr id="112" name="Блок-схема: узел 111"/>
                  <p:cNvSpPr>
                    <a:spLocks noChangeAspect="1"/>
                  </p:cNvSpPr>
                  <p:nvPr/>
                </p:nvSpPr>
                <p:spPr>
                  <a:xfrm>
                    <a:off x="1571604" y="5000636"/>
                    <a:ext cx="324000" cy="324000"/>
                  </a:xfrm>
                  <a:prstGeom prst="flowChartConnector">
                    <a:avLst/>
                  </a:prstGeom>
                  <a:gradFill flip="none" rotWithShape="1">
                    <a:gsLst>
                      <a:gs pos="0">
                        <a:srgbClr val="C00000">
                          <a:shade val="30000"/>
                          <a:satMod val="115000"/>
                        </a:srgbClr>
                      </a:gs>
                      <a:gs pos="50000">
                        <a:srgbClr val="C00000">
                          <a:shade val="67500"/>
                          <a:satMod val="115000"/>
                        </a:srgbClr>
                      </a:gs>
                      <a:gs pos="100000">
                        <a:srgbClr val="C00000">
                          <a:shade val="100000"/>
                          <a:satMod val="115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113" name="Блок-схема: узел 112"/>
                  <p:cNvSpPr>
                    <a:spLocks noChangeAspect="1"/>
                  </p:cNvSpPr>
                  <p:nvPr/>
                </p:nvSpPr>
                <p:spPr>
                  <a:xfrm>
                    <a:off x="1914506" y="5000636"/>
                    <a:ext cx="324000" cy="324000"/>
                  </a:xfrm>
                  <a:prstGeom prst="flowChartConnector">
                    <a:avLst/>
                  </a:prstGeom>
                  <a:gradFill flip="none" rotWithShape="1">
                    <a:gsLst>
                      <a:gs pos="0">
                        <a:srgbClr val="C00000">
                          <a:shade val="30000"/>
                          <a:satMod val="115000"/>
                        </a:srgbClr>
                      </a:gs>
                      <a:gs pos="50000">
                        <a:srgbClr val="C00000">
                          <a:shade val="67500"/>
                          <a:satMod val="115000"/>
                        </a:srgbClr>
                      </a:gs>
                      <a:gs pos="100000">
                        <a:srgbClr val="C00000">
                          <a:shade val="100000"/>
                          <a:satMod val="115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114" name="Блок-схема: узел 113"/>
                  <p:cNvSpPr>
                    <a:spLocks noChangeAspect="1"/>
                  </p:cNvSpPr>
                  <p:nvPr/>
                </p:nvSpPr>
                <p:spPr>
                  <a:xfrm>
                    <a:off x="2257408" y="5000636"/>
                    <a:ext cx="324000" cy="324000"/>
                  </a:xfrm>
                  <a:prstGeom prst="flowChartConnector">
                    <a:avLst/>
                  </a:prstGeom>
                  <a:gradFill flip="none" rotWithShape="1">
                    <a:gsLst>
                      <a:gs pos="0">
                        <a:srgbClr val="C00000">
                          <a:shade val="30000"/>
                          <a:satMod val="115000"/>
                        </a:srgbClr>
                      </a:gs>
                      <a:gs pos="50000">
                        <a:srgbClr val="C00000">
                          <a:shade val="67500"/>
                          <a:satMod val="115000"/>
                        </a:srgbClr>
                      </a:gs>
                      <a:gs pos="100000">
                        <a:srgbClr val="C00000">
                          <a:shade val="100000"/>
                          <a:satMod val="115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115" name="Блок-схема: узел 114"/>
                  <p:cNvSpPr>
                    <a:spLocks noChangeAspect="1"/>
                  </p:cNvSpPr>
                  <p:nvPr/>
                </p:nvSpPr>
                <p:spPr>
                  <a:xfrm>
                    <a:off x="2600310" y="5000636"/>
                    <a:ext cx="324000" cy="324000"/>
                  </a:xfrm>
                  <a:prstGeom prst="flowChartConnector">
                    <a:avLst/>
                  </a:prstGeom>
                  <a:gradFill flip="none" rotWithShape="1">
                    <a:gsLst>
                      <a:gs pos="0">
                        <a:srgbClr val="C00000">
                          <a:shade val="30000"/>
                          <a:satMod val="115000"/>
                        </a:srgbClr>
                      </a:gs>
                      <a:gs pos="50000">
                        <a:srgbClr val="C00000">
                          <a:shade val="67500"/>
                          <a:satMod val="115000"/>
                        </a:srgbClr>
                      </a:gs>
                      <a:gs pos="100000">
                        <a:srgbClr val="C00000">
                          <a:shade val="100000"/>
                          <a:satMod val="115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116" name="Блок-схема: узел 115"/>
                  <p:cNvSpPr>
                    <a:spLocks noChangeAspect="1"/>
                  </p:cNvSpPr>
                  <p:nvPr/>
                </p:nvSpPr>
                <p:spPr>
                  <a:xfrm>
                    <a:off x="2943212" y="5000636"/>
                    <a:ext cx="324000" cy="324000"/>
                  </a:xfrm>
                  <a:prstGeom prst="flowChartConnector">
                    <a:avLst/>
                  </a:prstGeom>
                  <a:gradFill flip="none" rotWithShape="1">
                    <a:gsLst>
                      <a:gs pos="0">
                        <a:srgbClr val="C00000">
                          <a:shade val="30000"/>
                          <a:satMod val="115000"/>
                        </a:srgbClr>
                      </a:gs>
                      <a:gs pos="50000">
                        <a:srgbClr val="C00000">
                          <a:shade val="67500"/>
                          <a:satMod val="115000"/>
                        </a:srgbClr>
                      </a:gs>
                      <a:gs pos="100000">
                        <a:srgbClr val="C00000">
                          <a:shade val="100000"/>
                          <a:satMod val="115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117" name="Блок-схема: узел 116"/>
                  <p:cNvSpPr>
                    <a:spLocks noChangeAspect="1"/>
                  </p:cNvSpPr>
                  <p:nvPr/>
                </p:nvSpPr>
                <p:spPr>
                  <a:xfrm>
                    <a:off x="3286116" y="5000636"/>
                    <a:ext cx="324000" cy="324000"/>
                  </a:xfrm>
                  <a:prstGeom prst="flowChartConnector">
                    <a:avLst/>
                  </a:prstGeom>
                  <a:gradFill flip="none" rotWithShape="1">
                    <a:gsLst>
                      <a:gs pos="0">
                        <a:srgbClr val="C00000">
                          <a:shade val="30000"/>
                          <a:satMod val="115000"/>
                        </a:srgbClr>
                      </a:gs>
                      <a:gs pos="50000">
                        <a:srgbClr val="C00000">
                          <a:shade val="67500"/>
                          <a:satMod val="115000"/>
                        </a:srgbClr>
                      </a:gs>
                      <a:gs pos="100000">
                        <a:srgbClr val="C00000">
                          <a:shade val="100000"/>
                          <a:satMod val="115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77" name="Группа 95"/>
                <p:cNvGrpSpPr>
                  <a:grpSpLocks/>
                </p:cNvGrpSpPr>
                <p:nvPr/>
              </p:nvGrpSpPr>
              <p:grpSpPr bwMode="auto">
                <a:xfrm>
                  <a:off x="1500166" y="6143644"/>
                  <a:ext cx="2038512" cy="324000"/>
                  <a:chOff x="1571604" y="5000636"/>
                  <a:chExt cx="2038512" cy="324000"/>
                </a:xfrm>
              </p:grpSpPr>
              <p:sp>
                <p:nvSpPr>
                  <p:cNvPr id="106" name="Блок-схема: узел 105"/>
                  <p:cNvSpPr>
                    <a:spLocks noChangeAspect="1"/>
                  </p:cNvSpPr>
                  <p:nvPr/>
                </p:nvSpPr>
                <p:spPr>
                  <a:xfrm>
                    <a:off x="1571604" y="5000636"/>
                    <a:ext cx="324000" cy="324000"/>
                  </a:xfrm>
                  <a:prstGeom prst="flowChartConnector">
                    <a:avLst/>
                  </a:prstGeom>
                  <a:gradFill flip="none" rotWithShape="1">
                    <a:gsLst>
                      <a:gs pos="0">
                        <a:srgbClr val="C00000">
                          <a:shade val="30000"/>
                          <a:satMod val="115000"/>
                        </a:srgbClr>
                      </a:gs>
                      <a:gs pos="50000">
                        <a:srgbClr val="C00000">
                          <a:shade val="67500"/>
                          <a:satMod val="115000"/>
                        </a:srgbClr>
                      </a:gs>
                      <a:gs pos="100000">
                        <a:srgbClr val="C00000">
                          <a:shade val="100000"/>
                          <a:satMod val="115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107" name="Блок-схема: узел 106"/>
                  <p:cNvSpPr>
                    <a:spLocks noChangeAspect="1"/>
                  </p:cNvSpPr>
                  <p:nvPr/>
                </p:nvSpPr>
                <p:spPr>
                  <a:xfrm>
                    <a:off x="1914506" y="5000636"/>
                    <a:ext cx="324000" cy="324000"/>
                  </a:xfrm>
                  <a:prstGeom prst="flowChartConnector">
                    <a:avLst/>
                  </a:prstGeom>
                  <a:gradFill flip="none" rotWithShape="1">
                    <a:gsLst>
                      <a:gs pos="0">
                        <a:srgbClr val="C00000">
                          <a:shade val="30000"/>
                          <a:satMod val="115000"/>
                        </a:srgbClr>
                      </a:gs>
                      <a:gs pos="50000">
                        <a:srgbClr val="C00000">
                          <a:shade val="67500"/>
                          <a:satMod val="115000"/>
                        </a:srgbClr>
                      </a:gs>
                      <a:gs pos="100000">
                        <a:srgbClr val="C00000">
                          <a:shade val="100000"/>
                          <a:satMod val="115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108" name="Блок-схема: узел 107"/>
                  <p:cNvSpPr>
                    <a:spLocks noChangeAspect="1"/>
                  </p:cNvSpPr>
                  <p:nvPr/>
                </p:nvSpPr>
                <p:spPr>
                  <a:xfrm>
                    <a:off x="2257408" y="5000636"/>
                    <a:ext cx="324000" cy="324000"/>
                  </a:xfrm>
                  <a:prstGeom prst="flowChartConnector">
                    <a:avLst/>
                  </a:prstGeom>
                  <a:gradFill flip="none" rotWithShape="1">
                    <a:gsLst>
                      <a:gs pos="0">
                        <a:srgbClr val="C00000">
                          <a:shade val="30000"/>
                          <a:satMod val="115000"/>
                        </a:srgbClr>
                      </a:gs>
                      <a:gs pos="50000">
                        <a:srgbClr val="C00000">
                          <a:shade val="67500"/>
                          <a:satMod val="115000"/>
                        </a:srgbClr>
                      </a:gs>
                      <a:gs pos="100000">
                        <a:srgbClr val="C00000">
                          <a:shade val="100000"/>
                          <a:satMod val="115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109" name="Блок-схема: узел 108"/>
                  <p:cNvSpPr>
                    <a:spLocks noChangeAspect="1"/>
                  </p:cNvSpPr>
                  <p:nvPr/>
                </p:nvSpPr>
                <p:spPr>
                  <a:xfrm>
                    <a:off x="2600310" y="5000636"/>
                    <a:ext cx="324000" cy="324000"/>
                  </a:xfrm>
                  <a:prstGeom prst="flowChartConnector">
                    <a:avLst/>
                  </a:prstGeom>
                  <a:gradFill flip="none" rotWithShape="1">
                    <a:gsLst>
                      <a:gs pos="0">
                        <a:srgbClr val="C00000">
                          <a:shade val="30000"/>
                          <a:satMod val="115000"/>
                        </a:srgbClr>
                      </a:gs>
                      <a:gs pos="50000">
                        <a:srgbClr val="C00000">
                          <a:shade val="67500"/>
                          <a:satMod val="115000"/>
                        </a:srgbClr>
                      </a:gs>
                      <a:gs pos="100000">
                        <a:srgbClr val="C00000">
                          <a:shade val="100000"/>
                          <a:satMod val="115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110" name="Блок-схема: узел 109"/>
                  <p:cNvSpPr>
                    <a:spLocks noChangeAspect="1"/>
                  </p:cNvSpPr>
                  <p:nvPr/>
                </p:nvSpPr>
                <p:spPr>
                  <a:xfrm>
                    <a:off x="2943212" y="5000636"/>
                    <a:ext cx="324000" cy="324000"/>
                  </a:xfrm>
                  <a:prstGeom prst="flowChartConnector">
                    <a:avLst/>
                  </a:prstGeom>
                  <a:gradFill flip="none" rotWithShape="1">
                    <a:gsLst>
                      <a:gs pos="0">
                        <a:srgbClr val="C00000">
                          <a:shade val="30000"/>
                          <a:satMod val="115000"/>
                        </a:srgbClr>
                      </a:gs>
                      <a:gs pos="50000">
                        <a:srgbClr val="C00000">
                          <a:shade val="67500"/>
                          <a:satMod val="115000"/>
                        </a:srgbClr>
                      </a:gs>
                      <a:gs pos="100000">
                        <a:srgbClr val="C00000">
                          <a:shade val="100000"/>
                          <a:satMod val="115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111" name="Блок-схема: узел 110"/>
                  <p:cNvSpPr>
                    <a:spLocks noChangeAspect="1"/>
                  </p:cNvSpPr>
                  <p:nvPr/>
                </p:nvSpPr>
                <p:spPr>
                  <a:xfrm>
                    <a:off x="3286116" y="5000636"/>
                    <a:ext cx="324000" cy="324000"/>
                  </a:xfrm>
                  <a:prstGeom prst="flowChartConnector">
                    <a:avLst/>
                  </a:prstGeom>
                  <a:gradFill flip="none" rotWithShape="1">
                    <a:gsLst>
                      <a:gs pos="0">
                        <a:srgbClr val="C00000">
                          <a:shade val="30000"/>
                          <a:satMod val="115000"/>
                        </a:srgbClr>
                      </a:gs>
                      <a:gs pos="50000">
                        <a:srgbClr val="C00000">
                          <a:shade val="67500"/>
                          <a:satMod val="115000"/>
                        </a:srgbClr>
                      </a:gs>
                      <a:gs pos="100000">
                        <a:srgbClr val="C00000">
                          <a:shade val="100000"/>
                          <a:satMod val="115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78" name="Группа 102"/>
                <p:cNvGrpSpPr>
                  <a:grpSpLocks/>
                </p:cNvGrpSpPr>
                <p:nvPr/>
              </p:nvGrpSpPr>
              <p:grpSpPr bwMode="auto">
                <a:xfrm>
                  <a:off x="1500166" y="5800740"/>
                  <a:ext cx="2038512" cy="324000"/>
                  <a:chOff x="1571604" y="5000636"/>
                  <a:chExt cx="2038512" cy="324000"/>
                </a:xfrm>
              </p:grpSpPr>
              <p:sp>
                <p:nvSpPr>
                  <p:cNvPr id="100" name="Блок-схема: узел 99"/>
                  <p:cNvSpPr>
                    <a:spLocks noChangeAspect="1"/>
                  </p:cNvSpPr>
                  <p:nvPr/>
                </p:nvSpPr>
                <p:spPr>
                  <a:xfrm>
                    <a:off x="1571604" y="5000636"/>
                    <a:ext cx="324000" cy="324000"/>
                  </a:xfrm>
                  <a:prstGeom prst="flowChartConnector">
                    <a:avLst/>
                  </a:prstGeom>
                  <a:gradFill flip="none" rotWithShape="1">
                    <a:gsLst>
                      <a:gs pos="0">
                        <a:srgbClr val="C00000">
                          <a:shade val="30000"/>
                          <a:satMod val="115000"/>
                        </a:srgbClr>
                      </a:gs>
                      <a:gs pos="50000">
                        <a:srgbClr val="C00000">
                          <a:shade val="67500"/>
                          <a:satMod val="115000"/>
                        </a:srgbClr>
                      </a:gs>
                      <a:gs pos="100000">
                        <a:srgbClr val="C00000">
                          <a:shade val="100000"/>
                          <a:satMod val="115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101" name="Блок-схема: узел 100"/>
                  <p:cNvSpPr>
                    <a:spLocks noChangeAspect="1"/>
                  </p:cNvSpPr>
                  <p:nvPr/>
                </p:nvSpPr>
                <p:spPr>
                  <a:xfrm>
                    <a:off x="1914506" y="5000636"/>
                    <a:ext cx="324000" cy="324000"/>
                  </a:xfrm>
                  <a:prstGeom prst="flowChartConnector">
                    <a:avLst/>
                  </a:prstGeom>
                  <a:gradFill flip="none" rotWithShape="1">
                    <a:gsLst>
                      <a:gs pos="0">
                        <a:srgbClr val="C00000">
                          <a:shade val="30000"/>
                          <a:satMod val="115000"/>
                        </a:srgbClr>
                      </a:gs>
                      <a:gs pos="50000">
                        <a:srgbClr val="C00000">
                          <a:shade val="67500"/>
                          <a:satMod val="115000"/>
                        </a:srgbClr>
                      </a:gs>
                      <a:gs pos="100000">
                        <a:srgbClr val="C00000">
                          <a:shade val="100000"/>
                          <a:satMod val="115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102" name="Блок-схема: узел 101"/>
                  <p:cNvSpPr>
                    <a:spLocks noChangeAspect="1"/>
                  </p:cNvSpPr>
                  <p:nvPr/>
                </p:nvSpPr>
                <p:spPr>
                  <a:xfrm>
                    <a:off x="2257408" y="5000636"/>
                    <a:ext cx="324000" cy="324000"/>
                  </a:xfrm>
                  <a:prstGeom prst="flowChartConnector">
                    <a:avLst/>
                  </a:prstGeom>
                  <a:gradFill flip="none" rotWithShape="1">
                    <a:gsLst>
                      <a:gs pos="0">
                        <a:srgbClr val="C00000">
                          <a:shade val="30000"/>
                          <a:satMod val="115000"/>
                        </a:srgbClr>
                      </a:gs>
                      <a:gs pos="50000">
                        <a:srgbClr val="C00000">
                          <a:shade val="67500"/>
                          <a:satMod val="115000"/>
                        </a:srgbClr>
                      </a:gs>
                      <a:gs pos="100000">
                        <a:srgbClr val="C00000">
                          <a:shade val="100000"/>
                          <a:satMod val="115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103" name="Блок-схема: узел 102"/>
                  <p:cNvSpPr>
                    <a:spLocks noChangeAspect="1"/>
                  </p:cNvSpPr>
                  <p:nvPr/>
                </p:nvSpPr>
                <p:spPr>
                  <a:xfrm>
                    <a:off x="2600310" y="5000636"/>
                    <a:ext cx="324000" cy="324000"/>
                  </a:xfrm>
                  <a:prstGeom prst="flowChartConnector">
                    <a:avLst/>
                  </a:prstGeom>
                  <a:gradFill flip="none" rotWithShape="1">
                    <a:gsLst>
                      <a:gs pos="0">
                        <a:srgbClr val="C00000">
                          <a:shade val="30000"/>
                          <a:satMod val="115000"/>
                        </a:srgbClr>
                      </a:gs>
                      <a:gs pos="50000">
                        <a:srgbClr val="C00000">
                          <a:shade val="67500"/>
                          <a:satMod val="115000"/>
                        </a:srgbClr>
                      </a:gs>
                      <a:gs pos="100000">
                        <a:srgbClr val="C00000">
                          <a:shade val="100000"/>
                          <a:satMod val="115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104" name="Блок-схема: узел 103"/>
                  <p:cNvSpPr>
                    <a:spLocks noChangeAspect="1"/>
                  </p:cNvSpPr>
                  <p:nvPr/>
                </p:nvSpPr>
                <p:spPr>
                  <a:xfrm>
                    <a:off x="2943212" y="5000636"/>
                    <a:ext cx="324000" cy="324000"/>
                  </a:xfrm>
                  <a:prstGeom prst="flowChartConnector">
                    <a:avLst/>
                  </a:prstGeom>
                  <a:gradFill flip="none" rotWithShape="1">
                    <a:gsLst>
                      <a:gs pos="0">
                        <a:srgbClr val="C00000">
                          <a:shade val="30000"/>
                          <a:satMod val="115000"/>
                        </a:srgbClr>
                      </a:gs>
                      <a:gs pos="50000">
                        <a:srgbClr val="C00000">
                          <a:shade val="67500"/>
                          <a:satMod val="115000"/>
                        </a:srgbClr>
                      </a:gs>
                      <a:gs pos="100000">
                        <a:srgbClr val="C00000">
                          <a:shade val="100000"/>
                          <a:satMod val="115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105" name="Блок-схема: узел 104"/>
                  <p:cNvSpPr>
                    <a:spLocks noChangeAspect="1"/>
                  </p:cNvSpPr>
                  <p:nvPr/>
                </p:nvSpPr>
                <p:spPr>
                  <a:xfrm>
                    <a:off x="3286116" y="5000636"/>
                    <a:ext cx="324000" cy="324000"/>
                  </a:xfrm>
                  <a:prstGeom prst="flowChartConnector">
                    <a:avLst/>
                  </a:prstGeom>
                  <a:gradFill flip="none" rotWithShape="1">
                    <a:gsLst>
                      <a:gs pos="0">
                        <a:srgbClr val="C00000">
                          <a:shade val="30000"/>
                          <a:satMod val="115000"/>
                        </a:srgbClr>
                      </a:gs>
                      <a:gs pos="50000">
                        <a:srgbClr val="C00000">
                          <a:shade val="67500"/>
                          <a:satMod val="115000"/>
                        </a:srgbClr>
                      </a:gs>
                      <a:gs pos="100000">
                        <a:srgbClr val="C00000">
                          <a:shade val="100000"/>
                          <a:satMod val="115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79" name="Группа 109"/>
                <p:cNvGrpSpPr>
                  <a:grpSpLocks/>
                </p:cNvGrpSpPr>
                <p:nvPr/>
              </p:nvGrpSpPr>
              <p:grpSpPr bwMode="auto">
                <a:xfrm>
                  <a:off x="1500166" y="4772034"/>
                  <a:ext cx="2038512" cy="324000"/>
                  <a:chOff x="1571604" y="5000636"/>
                  <a:chExt cx="2038512" cy="324000"/>
                </a:xfrm>
              </p:grpSpPr>
              <p:sp>
                <p:nvSpPr>
                  <p:cNvPr id="94" name="Блок-схема: узел 93"/>
                  <p:cNvSpPr>
                    <a:spLocks noChangeAspect="1"/>
                  </p:cNvSpPr>
                  <p:nvPr/>
                </p:nvSpPr>
                <p:spPr>
                  <a:xfrm>
                    <a:off x="1571604" y="5000636"/>
                    <a:ext cx="324000" cy="324000"/>
                  </a:xfrm>
                  <a:prstGeom prst="flowChartConnector">
                    <a:avLst/>
                  </a:prstGeom>
                  <a:gradFill flip="none" rotWithShape="1">
                    <a:gsLst>
                      <a:gs pos="0">
                        <a:srgbClr val="C00000">
                          <a:shade val="30000"/>
                          <a:satMod val="115000"/>
                        </a:srgbClr>
                      </a:gs>
                      <a:gs pos="50000">
                        <a:srgbClr val="C00000">
                          <a:shade val="67500"/>
                          <a:satMod val="115000"/>
                        </a:srgbClr>
                      </a:gs>
                      <a:gs pos="100000">
                        <a:srgbClr val="C00000">
                          <a:shade val="100000"/>
                          <a:satMod val="115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95" name="Блок-схема: узел 94"/>
                  <p:cNvSpPr>
                    <a:spLocks noChangeAspect="1"/>
                  </p:cNvSpPr>
                  <p:nvPr/>
                </p:nvSpPr>
                <p:spPr>
                  <a:xfrm>
                    <a:off x="1914506" y="5000636"/>
                    <a:ext cx="324000" cy="324000"/>
                  </a:xfrm>
                  <a:prstGeom prst="flowChartConnector">
                    <a:avLst/>
                  </a:prstGeom>
                  <a:gradFill flip="none" rotWithShape="1">
                    <a:gsLst>
                      <a:gs pos="0">
                        <a:srgbClr val="C00000">
                          <a:shade val="30000"/>
                          <a:satMod val="115000"/>
                        </a:srgbClr>
                      </a:gs>
                      <a:gs pos="50000">
                        <a:srgbClr val="C00000">
                          <a:shade val="67500"/>
                          <a:satMod val="115000"/>
                        </a:srgbClr>
                      </a:gs>
                      <a:gs pos="100000">
                        <a:srgbClr val="C00000">
                          <a:shade val="100000"/>
                          <a:satMod val="115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96" name="Блок-схема: узел 95"/>
                  <p:cNvSpPr>
                    <a:spLocks noChangeAspect="1"/>
                  </p:cNvSpPr>
                  <p:nvPr/>
                </p:nvSpPr>
                <p:spPr>
                  <a:xfrm>
                    <a:off x="2257408" y="5000636"/>
                    <a:ext cx="324000" cy="324000"/>
                  </a:xfrm>
                  <a:prstGeom prst="flowChartConnector">
                    <a:avLst/>
                  </a:prstGeom>
                  <a:gradFill flip="none" rotWithShape="1">
                    <a:gsLst>
                      <a:gs pos="0">
                        <a:srgbClr val="C00000">
                          <a:shade val="30000"/>
                          <a:satMod val="115000"/>
                        </a:srgbClr>
                      </a:gs>
                      <a:gs pos="50000">
                        <a:srgbClr val="C00000">
                          <a:shade val="67500"/>
                          <a:satMod val="115000"/>
                        </a:srgbClr>
                      </a:gs>
                      <a:gs pos="100000">
                        <a:srgbClr val="C00000">
                          <a:shade val="100000"/>
                          <a:satMod val="115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97" name="Блок-схема: узел 96"/>
                  <p:cNvSpPr>
                    <a:spLocks noChangeAspect="1"/>
                  </p:cNvSpPr>
                  <p:nvPr/>
                </p:nvSpPr>
                <p:spPr>
                  <a:xfrm>
                    <a:off x="2600310" y="5000636"/>
                    <a:ext cx="324000" cy="324000"/>
                  </a:xfrm>
                  <a:prstGeom prst="flowChartConnector">
                    <a:avLst/>
                  </a:prstGeom>
                  <a:gradFill flip="none" rotWithShape="1">
                    <a:gsLst>
                      <a:gs pos="0">
                        <a:srgbClr val="C00000">
                          <a:shade val="30000"/>
                          <a:satMod val="115000"/>
                        </a:srgbClr>
                      </a:gs>
                      <a:gs pos="50000">
                        <a:srgbClr val="C00000">
                          <a:shade val="67500"/>
                          <a:satMod val="115000"/>
                        </a:srgbClr>
                      </a:gs>
                      <a:gs pos="100000">
                        <a:srgbClr val="C00000">
                          <a:shade val="100000"/>
                          <a:satMod val="115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98" name="Блок-схема: узел 97"/>
                  <p:cNvSpPr>
                    <a:spLocks noChangeAspect="1"/>
                  </p:cNvSpPr>
                  <p:nvPr/>
                </p:nvSpPr>
                <p:spPr>
                  <a:xfrm>
                    <a:off x="2943212" y="5000636"/>
                    <a:ext cx="324000" cy="324000"/>
                  </a:xfrm>
                  <a:prstGeom prst="flowChartConnector">
                    <a:avLst/>
                  </a:prstGeom>
                  <a:gradFill flip="none" rotWithShape="1">
                    <a:gsLst>
                      <a:gs pos="0">
                        <a:srgbClr val="C00000">
                          <a:shade val="30000"/>
                          <a:satMod val="115000"/>
                        </a:srgbClr>
                      </a:gs>
                      <a:gs pos="50000">
                        <a:srgbClr val="C00000">
                          <a:shade val="67500"/>
                          <a:satMod val="115000"/>
                        </a:srgbClr>
                      </a:gs>
                      <a:gs pos="100000">
                        <a:srgbClr val="C00000">
                          <a:shade val="100000"/>
                          <a:satMod val="115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99" name="Блок-схема: узел 98"/>
                  <p:cNvSpPr>
                    <a:spLocks noChangeAspect="1"/>
                  </p:cNvSpPr>
                  <p:nvPr/>
                </p:nvSpPr>
                <p:spPr>
                  <a:xfrm>
                    <a:off x="3286116" y="5000636"/>
                    <a:ext cx="324000" cy="324000"/>
                  </a:xfrm>
                  <a:prstGeom prst="flowChartConnector">
                    <a:avLst/>
                  </a:prstGeom>
                  <a:gradFill flip="none" rotWithShape="1">
                    <a:gsLst>
                      <a:gs pos="0">
                        <a:srgbClr val="C00000">
                          <a:shade val="30000"/>
                          <a:satMod val="115000"/>
                        </a:srgbClr>
                      </a:gs>
                      <a:gs pos="50000">
                        <a:srgbClr val="C00000">
                          <a:shade val="67500"/>
                          <a:satMod val="115000"/>
                        </a:srgbClr>
                      </a:gs>
                      <a:gs pos="100000">
                        <a:srgbClr val="C00000">
                          <a:shade val="100000"/>
                          <a:satMod val="115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80" name="Группа 116"/>
                <p:cNvGrpSpPr>
                  <a:grpSpLocks/>
                </p:cNvGrpSpPr>
                <p:nvPr/>
              </p:nvGrpSpPr>
              <p:grpSpPr bwMode="auto">
                <a:xfrm>
                  <a:off x="1500166" y="5457838"/>
                  <a:ext cx="2038512" cy="324000"/>
                  <a:chOff x="1571604" y="5000636"/>
                  <a:chExt cx="2038512" cy="324000"/>
                </a:xfrm>
              </p:grpSpPr>
              <p:sp>
                <p:nvSpPr>
                  <p:cNvPr id="88" name="Блок-схема: узел 87"/>
                  <p:cNvSpPr>
                    <a:spLocks noChangeAspect="1"/>
                  </p:cNvSpPr>
                  <p:nvPr/>
                </p:nvSpPr>
                <p:spPr>
                  <a:xfrm>
                    <a:off x="1571604" y="5000636"/>
                    <a:ext cx="324000" cy="324000"/>
                  </a:xfrm>
                  <a:prstGeom prst="flowChartConnector">
                    <a:avLst/>
                  </a:prstGeom>
                  <a:gradFill flip="none" rotWithShape="1">
                    <a:gsLst>
                      <a:gs pos="0">
                        <a:srgbClr val="C00000">
                          <a:shade val="30000"/>
                          <a:satMod val="115000"/>
                        </a:srgbClr>
                      </a:gs>
                      <a:gs pos="50000">
                        <a:srgbClr val="C00000">
                          <a:shade val="67500"/>
                          <a:satMod val="115000"/>
                        </a:srgbClr>
                      </a:gs>
                      <a:gs pos="100000">
                        <a:srgbClr val="C00000">
                          <a:shade val="100000"/>
                          <a:satMod val="115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89" name="Блок-схема: узел 88"/>
                  <p:cNvSpPr>
                    <a:spLocks noChangeAspect="1"/>
                  </p:cNvSpPr>
                  <p:nvPr/>
                </p:nvSpPr>
                <p:spPr>
                  <a:xfrm>
                    <a:off x="1914506" y="5000636"/>
                    <a:ext cx="324000" cy="324000"/>
                  </a:xfrm>
                  <a:prstGeom prst="flowChartConnector">
                    <a:avLst/>
                  </a:prstGeom>
                  <a:gradFill flip="none" rotWithShape="1">
                    <a:gsLst>
                      <a:gs pos="0">
                        <a:srgbClr val="C00000">
                          <a:shade val="30000"/>
                          <a:satMod val="115000"/>
                        </a:srgbClr>
                      </a:gs>
                      <a:gs pos="50000">
                        <a:srgbClr val="C00000">
                          <a:shade val="67500"/>
                          <a:satMod val="115000"/>
                        </a:srgbClr>
                      </a:gs>
                      <a:gs pos="100000">
                        <a:srgbClr val="C00000">
                          <a:shade val="100000"/>
                          <a:satMod val="115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90" name="Блок-схема: узел 89"/>
                  <p:cNvSpPr>
                    <a:spLocks noChangeAspect="1"/>
                  </p:cNvSpPr>
                  <p:nvPr/>
                </p:nvSpPr>
                <p:spPr>
                  <a:xfrm>
                    <a:off x="2257408" y="5000636"/>
                    <a:ext cx="324000" cy="324000"/>
                  </a:xfrm>
                  <a:prstGeom prst="flowChartConnector">
                    <a:avLst/>
                  </a:prstGeom>
                  <a:gradFill flip="none" rotWithShape="1">
                    <a:gsLst>
                      <a:gs pos="0">
                        <a:srgbClr val="C00000">
                          <a:shade val="30000"/>
                          <a:satMod val="115000"/>
                        </a:srgbClr>
                      </a:gs>
                      <a:gs pos="50000">
                        <a:srgbClr val="C00000">
                          <a:shade val="67500"/>
                          <a:satMod val="115000"/>
                        </a:srgbClr>
                      </a:gs>
                      <a:gs pos="100000">
                        <a:srgbClr val="C00000">
                          <a:shade val="100000"/>
                          <a:satMod val="115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91" name="Блок-схема: узел 90"/>
                  <p:cNvSpPr>
                    <a:spLocks noChangeAspect="1"/>
                  </p:cNvSpPr>
                  <p:nvPr/>
                </p:nvSpPr>
                <p:spPr>
                  <a:xfrm>
                    <a:off x="2600310" y="5000636"/>
                    <a:ext cx="324000" cy="324000"/>
                  </a:xfrm>
                  <a:prstGeom prst="flowChartConnector">
                    <a:avLst/>
                  </a:prstGeom>
                  <a:gradFill flip="none" rotWithShape="1">
                    <a:gsLst>
                      <a:gs pos="0">
                        <a:srgbClr val="C00000">
                          <a:shade val="30000"/>
                          <a:satMod val="115000"/>
                        </a:srgbClr>
                      </a:gs>
                      <a:gs pos="50000">
                        <a:srgbClr val="C00000">
                          <a:shade val="67500"/>
                          <a:satMod val="115000"/>
                        </a:srgbClr>
                      </a:gs>
                      <a:gs pos="100000">
                        <a:srgbClr val="C00000">
                          <a:shade val="100000"/>
                          <a:satMod val="115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92" name="Блок-схема: узел 91"/>
                  <p:cNvSpPr>
                    <a:spLocks noChangeAspect="1"/>
                  </p:cNvSpPr>
                  <p:nvPr/>
                </p:nvSpPr>
                <p:spPr>
                  <a:xfrm>
                    <a:off x="2943212" y="5000636"/>
                    <a:ext cx="324000" cy="324000"/>
                  </a:xfrm>
                  <a:prstGeom prst="flowChartConnector">
                    <a:avLst/>
                  </a:prstGeom>
                  <a:gradFill flip="none" rotWithShape="1">
                    <a:gsLst>
                      <a:gs pos="0">
                        <a:srgbClr val="C00000">
                          <a:shade val="30000"/>
                          <a:satMod val="115000"/>
                        </a:srgbClr>
                      </a:gs>
                      <a:gs pos="50000">
                        <a:srgbClr val="C00000">
                          <a:shade val="67500"/>
                          <a:satMod val="115000"/>
                        </a:srgbClr>
                      </a:gs>
                      <a:gs pos="100000">
                        <a:srgbClr val="C00000">
                          <a:shade val="100000"/>
                          <a:satMod val="115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93" name="Блок-схема: узел 92"/>
                  <p:cNvSpPr>
                    <a:spLocks noChangeAspect="1"/>
                  </p:cNvSpPr>
                  <p:nvPr/>
                </p:nvSpPr>
                <p:spPr>
                  <a:xfrm>
                    <a:off x="3286116" y="5000636"/>
                    <a:ext cx="324000" cy="324000"/>
                  </a:xfrm>
                  <a:prstGeom prst="flowChartConnector">
                    <a:avLst/>
                  </a:prstGeom>
                  <a:gradFill flip="none" rotWithShape="1">
                    <a:gsLst>
                      <a:gs pos="0">
                        <a:srgbClr val="C00000">
                          <a:shade val="30000"/>
                          <a:satMod val="115000"/>
                        </a:srgbClr>
                      </a:gs>
                      <a:gs pos="50000">
                        <a:srgbClr val="C00000">
                          <a:shade val="67500"/>
                          <a:satMod val="115000"/>
                        </a:srgbClr>
                      </a:gs>
                      <a:gs pos="100000">
                        <a:srgbClr val="C00000">
                          <a:shade val="100000"/>
                          <a:satMod val="115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81" name="Группа 123"/>
                <p:cNvGrpSpPr>
                  <a:grpSpLocks/>
                </p:cNvGrpSpPr>
                <p:nvPr/>
              </p:nvGrpSpPr>
              <p:grpSpPr bwMode="auto">
                <a:xfrm>
                  <a:off x="1500166" y="4429132"/>
                  <a:ext cx="2038512" cy="324000"/>
                  <a:chOff x="1571604" y="5000636"/>
                  <a:chExt cx="2038512" cy="324000"/>
                </a:xfrm>
              </p:grpSpPr>
              <p:sp>
                <p:nvSpPr>
                  <p:cNvPr id="82" name="Блок-схема: узел 81"/>
                  <p:cNvSpPr>
                    <a:spLocks noChangeAspect="1"/>
                  </p:cNvSpPr>
                  <p:nvPr/>
                </p:nvSpPr>
                <p:spPr>
                  <a:xfrm>
                    <a:off x="1571604" y="5000636"/>
                    <a:ext cx="324000" cy="324000"/>
                  </a:xfrm>
                  <a:prstGeom prst="flowChartConnector">
                    <a:avLst/>
                  </a:prstGeom>
                  <a:gradFill flip="none" rotWithShape="1">
                    <a:gsLst>
                      <a:gs pos="0">
                        <a:srgbClr val="C00000">
                          <a:shade val="30000"/>
                          <a:satMod val="115000"/>
                        </a:srgbClr>
                      </a:gs>
                      <a:gs pos="50000">
                        <a:srgbClr val="C00000">
                          <a:shade val="67500"/>
                          <a:satMod val="115000"/>
                        </a:srgbClr>
                      </a:gs>
                      <a:gs pos="100000">
                        <a:srgbClr val="C00000">
                          <a:shade val="100000"/>
                          <a:satMod val="115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83" name="Блок-схема: узел 82"/>
                  <p:cNvSpPr>
                    <a:spLocks noChangeAspect="1"/>
                  </p:cNvSpPr>
                  <p:nvPr/>
                </p:nvSpPr>
                <p:spPr>
                  <a:xfrm>
                    <a:off x="1914506" y="5000636"/>
                    <a:ext cx="324000" cy="324000"/>
                  </a:xfrm>
                  <a:prstGeom prst="flowChartConnector">
                    <a:avLst/>
                  </a:prstGeom>
                  <a:gradFill flip="none" rotWithShape="1">
                    <a:gsLst>
                      <a:gs pos="0">
                        <a:srgbClr val="C00000">
                          <a:shade val="30000"/>
                          <a:satMod val="115000"/>
                        </a:srgbClr>
                      </a:gs>
                      <a:gs pos="50000">
                        <a:srgbClr val="C00000">
                          <a:shade val="67500"/>
                          <a:satMod val="115000"/>
                        </a:srgbClr>
                      </a:gs>
                      <a:gs pos="100000">
                        <a:srgbClr val="C00000">
                          <a:shade val="100000"/>
                          <a:satMod val="115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84" name="Блок-схема: узел 83"/>
                  <p:cNvSpPr>
                    <a:spLocks noChangeAspect="1"/>
                  </p:cNvSpPr>
                  <p:nvPr/>
                </p:nvSpPr>
                <p:spPr>
                  <a:xfrm>
                    <a:off x="2257408" y="5000636"/>
                    <a:ext cx="324000" cy="324000"/>
                  </a:xfrm>
                  <a:prstGeom prst="flowChartConnector">
                    <a:avLst/>
                  </a:prstGeom>
                  <a:gradFill flip="none" rotWithShape="1">
                    <a:gsLst>
                      <a:gs pos="0">
                        <a:srgbClr val="C00000">
                          <a:shade val="30000"/>
                          <a:satMod val="115000"/>
                        </a:srgbClr>
                      </a:gs>
                      <a:gs pos="50000">
                        <a:srgbClr val="C00000">
                          <a:shade val="67500"/>
                          <a:satMod val="115000"/>
                        </a:srgbClr>
                      </a:gs>
                      <a:gs pos="100000">
                        <a:srgbClr val="C00000">
                          <a:shade val="100000"/>
                          <a:satMod val="115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85" name="Блок-схема: узел 84"/>
                  <p:cNvSpPr>
                    <a:spLocks noChangeAspect="1"/>
                  </p:cNvSpPr>
                  <p:nvPr/>
                </p:nvSpPr>
                <p:spPr>
                  <a:xfrm>
                    <a:off x="2600310" y="5000636"/>
                    <a:ext cx="324000" cy="324000"/>
                  </a:xfrm>
                  <a:prstGeom prst="flowChartConnector">
                    <a:avLst/>
                  </a:prstGeom>
                  <a:gradFill flip="none" rotWithShape="1">
                    <a:gsLst>
                      <a:gs pos="0">
                        <a:srgbClr val="C00000">
                          <a:shade val="30000"/>
                          <a:satMod val="115000"/>
                        </a:srgbClr>
                      </a:gs>
                      <a:gs pos="50000">
                        <a:srgbClr val="C00000">
                          <a:shade val="67500"/>
                          <a:satMod val="115000"/>
                        </a:srgbClr>
                      </a:gs>
                      <a:gs pos="100000">
                        <a:srgbClr val="C00000">
                          <a:shade val="100000"/>
                          <a:satMod val="115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86" name="Блок-схема: узел 85"/>
                  <p:cNvSpPr>
                    <a:spLocks noChangeAspect="1"/>
                  </p:cNvSpPr>
                  <p:nvPr/>
                </p:nvSpPr>
                <p:spPr>
                  <a:xfrm>
                    <a:off x="2943212" y="5000636"/>
                    <a:ext cx="324000" cy="324000"/>
                  </a:xfrm>
                  <a:prstGeom prst="flowChartConnector">
                    <a:avLst/>
                  </a:prstGeom>
                  <a:gradFill flip="none" rotWithShape="1">
                    <a:gsLst>
                      <a:gs pos="0">
                        <a:srgbClr val="C00000">
                          <a:shade val="30000"/>
                          <a:satMod val="115000"/>
                        </a:srgbClr>
                      </a:gs>
                      <a:gs pos="50000">
                        <a:srgbClr val="C00000">
                          <a:shade val="67500"/>
                          <a:satMod val="115000"/>
                        </a:srgbClr>
                      </a:gs>
                      <a:gs pos="100000">
                        <a:srgbClr val="C00000">
                          <a:shade val="100000"/>
                          <a:satMod val="115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87" name="Блок-схема: узел 86"/>
                  <p:cNvSpPr>
                    <a:spLocks noChangeAspect="1"/>
                  </p:cNvSpPr>
                  <p:nvPr/>
                </p:nvSpPr>
                <p:spPr>
                  <a:xfrm>
                    <a:off x="3286116" y="5000636"/>
                    <a:ext cx="324000" cy="324000"/>
                  </a:xfrm>
                  <a:prstGeom prst="flowChartConnector">
                    <a:avLst/>
                  </a:prstGeom>
                  <a:gradFill flip="none" rotWithShape="1">
                    <a:gsLst>
                      <a:gs pos="0">
                        <a:srgbClr val="C00000">
                          <a:shade val="30000"/>
                          <a:satMod val="115000"/>
                        </a:srgbClr>
                      </a:gs>
                      <a:gs pos="50000">
                        <a:srgbClr val="C00000">
                          <a:shade val="67500"/>
                          <a:satMod val="115000"/>
                        </a:srgbClr>
                      </a:gs>
                      <a:gs pos="100000">
                        <a:srgbClr val="C00000">
                          <a:shade val="100000"/>
                          <a:satMod val="115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</p:grpSp>
          </p:grpSp>
        </p:grpSp>
        <p:grpSp>
          <p:nvGrpSpPr>
            <p:cNvPr id="17" name="Группа 66"/>
            <p:cNvGrpSpPr>
              <a:grpSpLocks noChangeAspect="1"/>
            </p:cNvGrpSpPr>
            <p:nvPr/>
          </p:nvGrpSpPr>
          <p:grpSpPr bwMode="auto">
            <a:xfrm>
              <a:off x="6143636" y="1928802"/>
              <a:ext cx="720000" cy="720000"/>
              <a:chOff x="285720" y="2214554"/>
              <a:chExt cx="2088000" cy="2088000"/>
            </a:xfrm>
          </p:grpSpPr>
          <p:grpSp>
            <p:nvGrpSpPr>
              <p:cNvPr id="65" name="Блок-схема: узел 6"/>
              <p:cNvGrpSpPr>
                <a:grpSpLocks noChangeAspect="1"/>
              </p:cNvGrpSpPr>
              <p:nvPr/>
            </p:nvGrpSpPr>
            <p:grpSpPr bwMode="auto">
              <a:xfrm>
                <a:off x="960652" y="3181584"/>
                <a:ext cx="406630" cy="388893"/>
                <a:chOff x="6376416" y="2261616"/>
                <a:chExt cx="140208" cy="134112"/>
              </a:xfrm>
            </p:grpSpPr>
            <p:pic>
              <p:nvPicPr>
                <p:cNvPr id="72" name="Блок-схема: узел 6"/>
                <p:cNvPicPr>
                  <a:picLocks noChangeAspect="1" noChangeArrowheads="1"/>
                </p:cNvPicPr>
                <p:nvPr/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376416" y="2261616"/>
                  <a:ext cx="140208" cy="134112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73" name="Text Box 72"/>
                <p:cNvSpPr txBox="1">
                  <a:spLocks noChangeArrowheads="1"/>
                </p:cNvSpPr>
                <p:nvPr/>
              </p:nvSpPr>
              <p:spPr bwMode="auto">
                <a:xfrm>
                  <a:off x="6406379" y="2289394"/>
                  <a:ext cx="78995" cy="7900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/>
                  <a:endParaRPr lang="ru-RU" altLang="ru-RU">
                    <a:solidFill>
                      <a:srgbClr val="FFFFFF"/>
                    </a:solidFill>
                    <a:latin typeface="Calibri" pitchFamily="34" charset="0"/>
                  </a:endParaRPr>
                </a:p>
              </p:txBody>
            </p:sp>
          </p:grpSp>
          <p:sp>
            <p:nvSpPr>
              <p:cNvPr id="66" name="Блок-схема: узел 7"/>
              <p:cNvSpPr>
                <a:spLocks noChangeAspect="1"/>
              </p:cNvSpPr>
              <p:nvPr/>
            </p:nvSpPr>
            <p:spPr>
              <a:xfrm>
                <a:off x="785786" y="2500306"/>
                <a:ext cx="324000" cy="324000"/>
              </a:xfrm>
              <a:prstGeom prst="flowChartConnector">
                <a:avLst/>
              </a:prstGeom>
              <a:gradFill flip="none" rotWithShape="1">
                <a:gsLst>
                  <a:gs pos="0">
                    <a:srgbClr val="C00000">
                      <a:shade val="30000"/>
                      <a:satMod val="115000"/>
                    </a:srgbClr>
                  </a:gs>
                  <a:gs pos="50000">
                    <a:srgbClr val="C00000">
                      <a:shade val="67500"/>
                      <a:satMod val="115000"/>
                    </a:srgbClr>
                  </a:gs>
                  <a:gs pos="100000">
                    <a:srgbClr val="C00000">
                      <a:shade val="100000"/>
                      <a:satMod val="115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67" name="Блок-схема: узел 8"/>
              <p:cNvSpPr>
                <a:spLocks noChangeAspect="1"/>
              </p:cNvSpPr>
              <p:nvPr/>
            </p:nvSpPr>
            <p:spPr>
              <a:xfrm>
                <a:off x="285514" y="2216535"/>
                <a:ext cx="2090239" cy="2085326"/>
              </a:xfrm>
              <a:prstGeom prst="flowChartConnector">
                <a:avLst/>
              </a:prstGeom>
              <a:noFill/>
              <a:ln w="9525">
                <a:solidFill>
                  <a:srgbClr val="C00000"/>
                </a:solidFill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68" name="Блок-схема: узел 67"/>
              <p:cNvSpPr>
                <a:spLocks noChangeAspect="1"/>
              </p:cNvSpPr>
              <p:nvPr/>
            </p:nvSpPr>
            <p:spPr>
              <a:xfrm>
                <a:off x="1571604" y="2500306"/>
                <a:ext cx="324000" cy="324000"/>
              </a:xfrm>
              <a:prstGeom prst="flowChartConnector">
                <a:avLst/>
              </a:prstGeom>
              <a:gradFill flip="none" rotWithShape="1">
                <a:gsLst>
                  <a:gs pos="0">
                    <a:srgbClr val="C00000">
                      <a:shade val="30000"/>
                      <a:satMod val="115000"/>
                    </a:srgbClr>
                  </a:gs>
                  <a:gs pos="50000">
                    <a:srgbClr val="C00000">
                      <a:shade val="67500"/>
                      <a:satMod val="115000"/>
                    </a:srgbClr>
                  </a:gs>
                  <a:gs pos="100000">
                    <a:srgbClr val="C00000">
                      <a:shade val="100000"/>
                      <a:satMod val="115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69" name="Блок-схема: узел 68"/>
              <p:cNvSpPr>
                <a:spLocks noChangeAspect="1"/>
              </p:cNvSpPr>
              <p:nvPr/>
            </p:nvSpPr>
            <p:spPr>
              <a:xfrm>
                <a:off x="1714480" y="3071810"/>
                <a:ext cx="324000" cy="324000"/>
              </a:xfrm>
              <a:prstGeom prst="flowChartConnector">
                <a:avLst/>
              </a:prstGeom>
              <a:gradFill flip="none" rotWithShape="1">
                <a:gsLst>
                  <a:gs pos="0">
                    <a:srgbClr val="C00000">
                      <a:shade val="30000"/>
                      <a:satMod val="115000"/>
                    </a:srgbClr>
                  </a:gs>
                  <a:gs pos="50000">
                    <a:srgbClr val="C00000">
                      <a:shade val="67500"/>
                      <a:satMod val="115000"/>
                    </a:srgbClr>
                  </a:gs>
                  <a:gs pos="100000">
                    <a:srgbClr val="C00000">
                      <a:shade val="100000"/>
                      <a:satMod val="115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70" name="Блок-схема: узел 69"/>
              <p:cNvSpPr>
                <a:spLocks noChangeAspect="1"/>
              </p:cNvSpPr>
              <p:nvPr/>
            </p:nvSpPr>
            <p:spPr>
              <a:xfrm>
                <a:off x="642910" y="3714752"/>
                <a:ext cx="324000" cy="324000"/>
              </a:xfrm>
              <a:prstGeom prst="flowChartConnector">
                <a:avLst/>
              </a:prstGeom>
              <a:gradFill flip="none" rotWithShape="1">
                <a:gsLst>
                  <a:gs pos="0">
                    <a:srgbClr val="C00000">
                      <a:shade val="30000"/>
                      <a:satMod val="115000"/>
                    </a:srgbClr>
                  </a:gs>
                  <a:gs pos="50000">
                    <a:srgbClr val="C00000">
                      <a:shade val="67500"/>
                      <a:satMod val="115000"/>
                    </a:srgbClr>
                  </a:gs>
                  <a:gs pos="100000">
                    <a:srgbClr val="C00000">
                      <a:shade val="100000"/>
                      <a:satMod val="115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71" name="Блок-схема: узел 70"/>
              <p:cNvSpPr>
                <a:spLocks noChangeAspect="1"/>
              </p:cNvSpPr>
              <p:nvPr/>
            </p:nvSpPr>
            <p:spPr>
              <a:xfrm>
                <a:off x="1571604" y="3786190"/>
                <a:ext cx="324000" cy="324000"/>
              </a:xfrm>
              <a:prstGeom prst="flowChartConnector">
                <a:avLst/>
              </a:prstGeom>
              <a:gradFill flip="none" rotWithShape="1">
                <a:gsLst>
                  <a:gs pos="0">
                    <a:srgbClr val="C00000">
                      <a:shade val="30000"/>
                      <a:satMod val="115000"/>
                    </a:srgbClr>
                  </a:gs>
                  <a:gs pos="50000">
                    <a:srgbClr val="C00000">
                      <a:shade val="67500"/>
                      <a:satMod val="115000"/>
                    </a:srgbClr>
                  </a:gs>
                  <a:gs pos="100000">
                    <a:srgbClr val="C00000">
                      <a:shade val="100000"/>
                      <a:satMod val="115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</p:grpSp>
        <p:grpSp>
          <p:nvGrpSpPr>
            <p:cNvPr id="18" name="Группа 74"/>
            <p:cNvGrpSpPr>
              <a:grpSpLocks noChangeAspect="1"/>
            </p:cNvGrpSpPr>
            <p:nvPr/>
          </p:nvGrpSpPr>
          <p:grpSpPr bwMode="auto">
            <a:xfrm>
              <a:off x="7715272" y="1142984"/>
              <a:ext cx="738380" cy="720000"/>
              <a:chOff x="357158" y="1928802"/>
              <a:chExt cx="2088000" cy="2088000"/>
            </a:xfrm>
          </p:grpSpPr>
          <p:sp>
            <p:nvSpPr>
              <p:cNvPr id="43" name="Блок-схема: узел 42"/>
              <p:cNvSpPr>
                <a:spLocks noChangeAspect="1"/>
              </p:cNvSpPr>
              <p:nvPr/>
            </p:nvSpPr>
            <p:spPr>
              <a:xfrm>
                <a:off x="855548" y="2142738"/>
                <a:ext cx="327728" cy="326841"/>
              </a:xfrm>
              <a:prstGeom prst="flowChartConnector">
                <a:avLst/>
              </a:prstGeom>
              <a:solidFill>
                <a:srgbClr val="0066FF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grpSp>
            <p:nvGrpSpPr>
              <p:cNvPr id="44" name="Группа 167"/>
              <p:cNvGrpSpPr>
                <a:grpSpLocks/>
              </p:cNvGrpSpPr>
              <p:nvPr/>
            </p:nvGrpSpPr>
            <p:grpSpPr bwMode="auto">
              <a:xfrm>
                <a:off x="357158" y="1928802"/>
                <a:ext cx="2088000" cy="2088000"/>
                <a:chOff x="357158" y="1928802"/>
                <a:chExt cx="2088000" cy="2088000"/>
              </a:xfrm>
            </p:grpSpPr>
            <p:sp>
              <p:nvSpPr>
                <p:cNvPr id="45" name="Блок-схема: узел 44"/>
                <p:cNvSpPr>
                  <a:spLocks noChangeAspect="1"/>
                </p:cNvSpPr>
                <p:nvPr/>
              </p:nvSpPr>
              <p:spPr>
                <a:xfrm>
                  <a:off x="357217" y="1930983"/>
                  <a:ext cx="2087596" cy="2085329"/>
                </a:xfrm>
                <a:prstGeom prst="flowChartConnector">
                  <a:avLst/>
                </a:prstGeom>
                <a:noFill/>
                <a:ln w="9525">
                  <a:solidFill>
                    <a:srgbClr val="C00000"/>
                  </a:solidFill>
                  <a:prstDash val="lg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grpSp>
              <p:nvGrpSpPr>
                <p:cNvPr id="46" name="Группа 139"/>
                <p:cNvGrpSpPr>
                  <a:grpSpLocks/>
                </p:cNvGrpSpPr>
                <p:nvPr/>
              </p:nvGrpSpPr>
              <p:grpSpPr bwMode="auto">
                <a:xfrm>
                  <a:off x="428596" y="2571744"/>
                  <a:ext cx="752628" cy="681190"/>
                  <a:chOff x="428596" y="2428868"/>
                  <a:chExt cx="752628" cy="681190"/>
                </a:xfrm>
              </p:grpSpPr>
              <p:sp>
                <p:nvSpPr>
                  <p:cNvPr id="62" name="Блок-схема: узел 61"/>
                  <p:cNvSpPr>
                    <a:spLocks noChangeAspect="1"/>
                  </p:cNvSpPr>
                  <p:nvPr/>
                </p:nvSpPr>
                <p:spPr>
                  <a:xfrm>
                    <a:off x="429048" y="2787041"/>
                    <a:ext cx="323241" cy="322237"/>
                  </a:xfrm>
                  <a:prstGeom prst="flowChartConnector">
                    <a:avLst/>
                  </a:prstGeom>
                  <a:solidFill>
                    <a:srgbClr val="0066FF"/>
                  </a:soli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63" name="Блок-схема: узел 62"/>
                  <p:cNvSpPr>
                    <a:spLocks noChangeAspect="1"/>
                  </p:cNvSpPr>
                  <p:nvPr/>
                </p:nvSpPr>
                <p:spPr>
                  <a:xfrm>
                    <a:off x="860036" y="2787041"/>
                    <a:ext cx="323241" cy="322237"/>
                  </a:xfrm>
                  <a:prstGeom prst="flowChartConnector">
                    <a:avLst/>
                  </a:prstGeom>
                  <a:solidFill>
                    <a:srgbClr val="0066FF"/>
                  </a:soli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64" name="Блок-схема: узел 63"/>
                  <p:cNvSpPr>
                    <a:spLocks noChangeAspect="1"/>
                  </p:cNvSpPr>
                  <p:nvPr/>
                </p:nvSpPr>
                <p:spPr>
                  <a:xfrm>
                    <a:off x="644542" y="2427978"/>
                    <a:ext cx="323241" cy="322237"/>
                  </a:xfrm>
                  <a:prstGeom prst="flowChartConnector">
                    <a:avLst/>
                  </a:prstGeom>
                  <a:solidFill>
                    <a:srgbClr val="0066FF"/>
                  </a:soli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</p:grpSp>
            <p:sp>
              <p:nvSpPr>
                <p:cNvPr id="47" name="Блок-схема: узел 46"/>
                <p:cNvSpPr>
                  <a:spLocks noChangeAspect="1"/>
                </p:cNvSpPr>
                <p:nvPr/>
              </p:nvSpPr>
              <p:spPr>
                <a:xfrm>
                  <a:off x="1928525" y="2856262"/>
                  <a:ext cx="323240" cy="326838"/>
                </a:xfrm>
                <a:prstGeom prst="flowChartConnector">
                  <a:avLst/>
                </a:prstGeom>
                <a:solidFill>
                  <a:srgbClr val="0066FF"/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48" name="Блок-схема: узел 47"/>
                <p:cNvSpPr>
                  <a:spLocks noChangeAspect="1"/>
                </p:cNvSpPr>
                <p:nvPr/>
              </p:nvSpPr>
              <p:spPr>
                <a:xfrm>
                  <a:off x="1784862" y="3284374"/>
                  <a:ext cx="323240" cy="326841"/>
                </a:xfrm>
                <a:prstGeom prst="flowChartConnector">
                  <a:avLst/>
                </a:prstGeom>
                <a:solidFill>
                  <a:srgbClr val="0066FF"/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49" name="Блок-схема: узел 48"/>
                <p:cNvSpPr>
                  <a:spLocks noChangeAspect="1"/>
                </p:cNvSpPr>
                <p:nvPr/>
              </p:nvSpPr>
              <p:spPr>
                <a:xfrm>
                  <a:off x="572711" y="3284374"/>
                  <a:ext cx="323240" cy="326841"/>
                </a:xfrm>
                <a:prstGeom prst="flowChartConnector">
                  <a:avLst/>
                </a:prstGeom>
                <a:solidFill>
                  <a:srgbClr val="0066FF"/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50" name="Блок-схема: узел 49"/>
                <p:cNvSpPr>
                  <a:spLocks noChangeAspect="1"/>
                </p:cNvSpPr>
                <p:nvPr/>
              </p:nvSpPr>
              <p:spPr>
                <a:xfrm>
                  <a:off x="1358366" y="2000035"/>
                  <a:ext cx="323240" cy="326838"/>
                </a:xfrm>
                <a:prstGeom prst="flowChartConnector">
                  <a:avLst/>
                </a:prstGeom>
                <a:solidFill>
                  <a:srgbClr val="0066FF"/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grpSp>
              <p:nvGrpSpPr>
                <p:cNvPr id="51" name="Группа 140"/>
                <p:cNvGrpSpPr>
                  <a:grpSpLocks/>
                </p:cNvGrpSpPr>
                <p:nvPr/>
              </p:nvGrpSpPr>
              <p:grpSpPr bwMode="auto">
                <a:xfrm>
                  <a:off x="1500166" y="2143116"/>
                  <a:ext cx="752628" cy="681190"/>
                  <a:chOff x="428596" y="2428868"/>
                  <a:chExt cx="752628" cy="681190"/>
                </a:xfrm>
              </p:grpSpPr>
              <p:sp>
                <p:nvSpPr>
                  <p:cNvPr id="59" name="Блок-схема: узел 58"/>
                  <p:cNvSpPr>
                    <a:spLocks noChangeAspect="1"/>
                  </p:cNvSpPr>
                  <p:nvPr/>
                </p:nvSpPr>
                <p:spPr>
                  <a:xfrm>
                    <a:off x="430460" y="2787555"/>
                    <a:ext cx="323241" cy="322237"/>
                  </a:xfrm>
                  <a:prstGeom prst="flowChartConnector">
                    <a:avLst/>
                  </a:prstGeom>
                  <a:solidFill>
                    <a:srgbClr val="0066FF"/>
                  </a:soli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60" name="Блок-схема: узел 59"/>
                  <p:cNvSpPr>
                    <a:spLocks noChangeAspect="1"/>
                  </p:cNvSpPr>
                  <p:nvPr/>
                </p:nvSpPr>
                <p:spPr>
                  <a:xfrm>
                    <a:off x="856957" y="2787555"/>
                    <a:ext cx="323241" cy="322237"/>
                  </a:xfrm>
                  <a:prstGeom prst="flowChartConnector">
                    <a:avLst/>
                  </a:prstGeom>
                  <a:solidFill>
                    <a:srgbClr val="0066FF"/>
                  </a:soli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61" name="Блок-схема: узел 60"/>
                  <p:cNvSpPr>
                    <a:spLocks noChangeAspect="1"/>
                  </p:cNvSpPr>
                  <p:nvPr/>
                </p:nvSpPr>
                <p:spPr>
                  <a:xfrm>
                    <a:off x="645954" y="2428491"/>
                    <a:ext cx="318750" cy="322237"/>
                  </a:xfrm>
                  <a:prstGeom prst="flowChartConnector">
                    <a:avLst/>
                  </a:prstGeom>
                  <a:solidFill>
                    <a:srgbClr val="0066FF"/>
                  </a:soli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52" name="Группа 159"/>
                <p:cNvGrpSpPr>
                  <a:grpSpLocks/>
                </p:cNvGrpSpPr>
                <p:nvPr/>
              </p:nvGrpSpPr>
              <p:grpSpPr bwMode="auto">
                <a:xfrm rot="2120337">
                  <a:off x="984889" y="3155280"/>
                  <a:ext cx="752628" cy="681190"/>
                  <a:chOff x="428596" y="2428868"/>
                  <a:chExt cx="752628" cy="681190"/>
                </a:xfrm>
              </p:grpSpPr>
              <p:sp>
                <p:nvSpPr>
                  <p:cNvPr id="56" name="Блок-схема: узел 55"/>
                  <p:cNvSpPr>
                    <a:spLocks noChangeAspect="1"/>
                  </p:cNvSpPr>
                  <p:nvPr/>
                </p:nvSpPr>
                <p:spPr>
                  <a:xfrm>
                    <a:off x="428109" y="2787680"/>
                    <a:ext cx="323241" cy="322237"/>
                  </a:xfrm>
                  <a:prstGeom prst="flowChartConnector">
                    <a:avLst/>
                  </a:prstGeom>
                  <a:solidFill>
                    <a:srgbClr val="0066FF"/>
                  </a:soli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57" name="Блок-схема: узел 56"/>
                  <p:cNvSpPr>
                    <a:spLocks noChangeAspect="1"/>
                  </p:cNvSpPr>
                  <p:nvPr/>
                </p:nvSpPr>
                <p:spPr>
                  <a:xfrm>
                    <a:off x="834560" y="2787244"/>
                    <a:ext cx="318753" cy="322237"/>
                  </a:xfrm>
                  <a:prstGeom prst="flowChartConnector">
                    <a:avLst/>
                  </a:prstGeom>
                  <a:solidFill>
                    <a:srgbClr val="0066FF"/>
                  </a:soli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58" name="Блок-схема: узел 57"/>
                  <p:cNvSpPr>
                    <a:spLocks noChangeAspect="1"/>
                  </p:cNvSpPr>
                  <p:nvPr/>
                </p:nvSpPr>
                <p:spPr>
                  <a:xfrm>
                    <a:off x="634641" y="2427976"/>
                    <a:ext cx="309771" cy="322237"/>
                  </a:xfrm>
                  <a:prstGeom prst="flowChartConnector">
                    <a:avLst/>
                  </a:prstGeom>
                  <a:solidFill>
                    <a:srgbClr val="0066FF"/>
                  </a:soli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</p:grpSp>
            <p:sp>
              <p:nvSpPr>
                <p:cNvPr id="53" name="Блок-схема: узел 52"/>
                <p:cNvSpPr>
                  <a:spLocks noChangeAspect="1"/>
                </p:cNvSpPr>
                <p:nvPr/>
              </p:nvSpPr>
              <p:spPr>
                <a:xfrm>
                  <a:off x="1071041" y="2501801"/>
                  <a:ext cx="323240" cy="322236"/>
                </a:xfrm>
                <a:prstGeom prst="flowChartConnector">
                  <a:avLst/>
                </a:prstGeom>
                <a:solidFill>
                  <a:srgbClr val="0066FF"/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54" name="Блок-схема: узел 53"/>
                <p:cNvSpPr>
                  <a:spLocks noChangeAspect="1"/>
                </p:cNvSpPr>
                <p:nvPr/>
              </p:nvSpPr>
              <p:spPr>
                <a:xfrm>
                  <a:off x="1569369" y="2929916"/>
                  <a:ext cx="327731" cy="322236"/>
                </a:xfrm>
                <a:prstGeom prst="flowChartConnector">
                  <a:avLst/>
                </a:prstGeom>
                <a:solidFill>
                  <a:srgbClr val="0066FF"/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55" name="Блок-схема: узел 54"/>
                <p:cNvSpPr>
                  <a:spLocks noChangeAspect="1"/>
                </p:cNvSpPr>
                <p:nvPr/>
              </p:nvSpPr>
              <p:spPr>
                <a:xfrm>
                  <a:off x="1214704" y="2856262"/>
                  <a:ext cx="323240" cy="326838"/>
                </a:xfrm>
                <a:prstGeom prst="flowChartConnector">
                  <a:avLst/>
                </a:prstGeom>
                <a:solidFill>
                  <a:srgbClr val="0066FF"/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</p:grpSp>
        </p:grpSp>
        <p:grpSp>
          <p:nvGrpSpPr>
            <p:cNvPr id="19" name="Группа 101"/>
            <p:cNvGrpSpPr>
              <a:grpSpLocks noChangeAspect="1"/>
            </p:cNvGrpSpPr>
            <p:nvPr/>
          </p:nvGrpSpPr>
          <p:grpSpPr bwMode="auto">
            <a:xfrm>
              <a:off x="6286512" y="785794"/>
              <a:ext cx="1144503" cy="1116000"/>
              <a:chOff x="357158" y="1928802"/>
              <a:chExt cx="2088000" cy="2088000"/>
            </a:xfrm>
          </p:grpSpPr>
          <p:sp>
            <p:nvSpPr>
              <p:cNvPr id="20" name="Блок-схема: узел 19"/>
              <p:cNvSpPr>
                <a:spLocks noChangeAspect="1"/>
              </p:cNvSpPr>
              <p:nvPr/>
            </p:nvSpPr>
            <p:spPr>
              <a:xfrm>
                <a:off x="858118" y="2144103"/>
                <a:ext cx="324395" cy="323720"/>
              </a:xfrm>
              <a:prstGeom prst="flowChartConnector">
                <a:avLst/>
              </a:prstGeom>
              <a:solidFill>
                <a:srgbClr val="0066FF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grpSp>
            <p:nvGrpSpPr>
              <p:cNvPr id="21" name="Группа 167"/>
              <p:cNvGrpSpPr>
                <a:grpSpLocks/>
              </p:cNvGrpSpPr>
              <p:nvPr/>
            </p:nvGrpSpPr>
            <p:grpSpPr bwMode="auto">
              <a:xfrm>
                <a:off x="357158" y="1928802"/>
                <a:ext cx="2088000" cy="2088000"/>
                <a:chOff x="357158" y="1928802"/>
                <a:chExt cx="2088000" cy="2088000"/>
              </a:xfrm>
            </p:grpSpPr>
            <p:sp>
              <p:nvSpPr>
                <p:cNvPr id="22" name="Блок-схема: узел 21"/>
                <p:cNvSpPr>
                  <a:spLocks noChangeAspect="1"/>
                </p:cNvSpPr>
                <p:nvPr/>
              </p:nvSpPr>
              <p:spPr>
                <a:xfrm>
                  <a:off x="357043" y="1930269"/>
                  <a:ext cx="2088292" cy="2087852"/>
                </a:xfrm>
                <a:prstGeom prst="flowChartConnector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 w="9525">
                  <a:solidFill>
                    <a:srgbClr val="C00000"/>
                  </a:solidFill>
                  <a:prstDash val="lg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grpSp>
              <p:nvGrpSpPr>
                <p:cNvPr id="23" name="Группа 139"/>
                <p:cNvGrpSpPr>
                  <a:grpSpLocks/>
                </p:cNvGrpSpPr>
                <p:nvPr/>
              </p:nvGrpSpPr>
              <p:grpSpPr bwMode="auto">
                <a:xfrm>
                  <a:off x="428596" y="2571744"/>
                  <a:ext cx="752628" cy="681190"/>
                  <a:chOff x="428596" y="2428868"/>
                  <a:chExt cx="752628" cy="681190"/>
                </a:xfrm>
              </p:grpSpPr>
              <p:sp>
                <p:nvSpPr>
                  <p:cNvPr id="40" name="Блок-схема: узел 39"/>
                  <p:cNvSpPr>
                    <a:spLocks noChangeAspect="1"/>
                  </p:cNvSpPr>
                  <p:nvPr/>
                </p:nvSpPr>
                <p:spPr>
                  <a:xfrm>
                    <a:off x="429454" y="2788255"/>
                    <a:ext cx="324394" cy="335602"/>
                  </a:xfrm>
                  <a:prstGeom prst="flowChartConnector">
                    <a:avLst/>
                  </a:prstGeom>
                  <a:solidFill>
                    <a:srgbClr val="0066FF"/>
                  </a:soli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41" name="Блок-схема: узел 40"/>
                  <p:cNvSpPr>
                    <a:spLocks noChangeAspect="1"/>
                  </p:cNvSpPr>
                  <p:nvPr/>
                </p:nvSpPr>
                <p:spPr>
                  <a:xfrm>
                    <a:off x="858118" y="2788255"/>
                    <a:ext cx="324394" cy="335602"/>
                  </a:xfrm>
                  <a:prstGeom prst="flowChartConnector">
                    <a:avLst/>
                  </a:prstGeom>
                  <a:solidFill>
                    <a:srgbClr val="0066FF"/>
                  </a:soli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42" name="Блок-схема: узел 41"/>
                  <p:cNvSpPr>
                    <a:spLocks noChangeAspect="1"/>
                  </p:cNvSpPr>
                  <p:nvPr/>
                </p:nvSpPr>
                <p:spPr>
                  <a:xfrm>
                    <a:off x="643786" y="2428896"/>
                    <a:ext cx="324394" cy="323720"/>
                  </a:xfrm>
                  <a:prstGeom prst="flowChartConnector">
                    <a:avLst/>
                  </a:prstGeom>
                  <a:solidFill>
                    <a:schemeClr val="accent2">
                      <a:lumMod val="40000"/>
                      <a:lumOff val="60000"/>
                    </a:schemeClr>
                  </a:soli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</p:grpSp>
            <p:sp>
              <p:nvSpPr>
                <p:cNvPr id="24" name="Блок-схема: узел 23"/>
                <p:cNvSpPr>
                  <a:spLocks noChangeAspect="1"/>
                </p:cNvSpPr>
                <p:nvPr/>
              </p:nvSpPr>
              <p:spPr>
                <a:xfrm>
                  <a:off x="1929779" y="2859852"/>
                  <a:ext cx="324395" cy="323722"/>
                </a:xfrm>
                <a:prstGeom prst="flowChartConnector">
                  <a:avLst/>
                </a:prstGeom>
                <a:solidFill>
                  <a:srgbClr val="0066FF"/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25" name="Блок-схема: узел 24"/>
                <p:cNvSpPr>
                  <a:spLocks noChangeAspect="1"/>
                </p:cNvSpPr>
                <p:nvPr/>
              </p:nvSpPr>
              <p:spPr>
                <a:xfrm>
                  <a:off x="1784960" y="3287521"/>
                  <a:ext cx="324395" cy="323722"/>
                </a:xfrm>
                <a:prstGeom prst="flowChartConnector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26" name="Блок-схема: узел 25"/>
                <p:cNvSpPr>
                  <a:spLocks noChangeAspect="1"/>
                </p:cNvSpPr>
                <p:nvPr/>
              </p:nvSpPr>
              <p:spPr>
                <a:xfrm>
                  <a:off x="571375" y="3287521"/>
                  <a:ext cx="324395" cy="323722"/>
                </a:xfrm>
                <a:prstGeom prst="flowChartConnector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27" name="Блок-схема: узел 26"/>
                <p:cNvSpPr>
                  <a:spLocks noChangeAspect="1"/>
                </p:cNvSpPr>
                <p:nvPr/>
              </p:nvSpPr>
              <p:spPr>
                <a:xfrm>
                  <a:off x="1367881" y="2206470"/>
                  <a:ext cx="324395" cy="323722"/>
                </a:xfrm>
                <a:prstGeom prst="flowChartConnector">
                  <a:avLst/>
                </a:prstGeom>
                <a:solidFill>
                  <a:srgbClr val="0066FF"/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grpSp>
              <p:nvGrpSpPr>
                <p:cNvPr id="28" name="Группа 140"/>
                <p:cNvGrpSpPr>
                  <a:grpSpLocks/>
                </p:cNvGrpSpPr>
                <p:nvPr/>
              </p:nvGrpSpPr>
              <p:grpSpPr bwMode="auto">
                <a:xfrm>
                  <a:off x="1500166" y="2143116"/>
                  <a:ext cx="752628" cy="681190"/>
                  <a:chOff x="428596" y="2428868"/>
                  <a:chExt cx="752628" cy="681190"/>
                </a:xfrm>
              </p:grpSpPr>
              <p:sp>
                <p:nvSpPr>
                  <p:cNvPr id="37" name="Блок-схема: узел 36"/>
                  <p:cNvSpPr>
                    <a:spLocks noChangeAspect="1"/>
                  </p:cNvSpPr>
                  <p:nvPr/>
                </p:nvSpPr>
                <p:spPr>
                  <a:xfrm>
                    <a:off x="429545" y="2801095"/>
                    <a:ext cx="324394" cy="323722"/>
                  </a:xfrm>
                  <a:prstGeom prst="flowChartConnector">
                    <a:avLst/>
                  </a:prstGeom>
                  <a:solidFill>
                    <a:schemeClr val="accent2">
                      <a:lumMod val="60000"/>
                      <a:lumOff val="40000"/>
                    </a:schemeClr>
                  </a:soli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38" name="Блок-схема: узел 37"/>
                  <p:cNvSpPr>
                    <a:spLocks noChangeAspect="1"/>
                  </p:cNvSpPr>
                  <p:nvPr/>
                </p:nvSpPr>
                <p:spPr>
                  <a:xfrm>
                    <a:off x="858209" y="2801095"/>
                    <a:ext cx="324394" cy="323722"/>
                  </a:xfrm>
                  <a:prstGeom prst="flowChartConnector">
                    <a:avLst/>
                  </a:prstGeom>
                  <a:solidFill>
                    <a:srgbClr val="0066FF"/>
                  </a:soli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39" name="Блок-схема: узел 38"/>
                  <p:cNvSpPr>
                    <a:spLocks noChangeAspect="1"/>
                  </p:cNvSpPr>
                  <p:nvPr/>
                </p:nvSpPr>
                <p:spPr>
                  <a:xfrm>
                    <a:off x="643877" y="2429856"/>
                    <a:ext cx="324394" cy="335600"/>
                  </a:xfrm>
                  <a:prstGeom prst="flowChartConnector">
                    <a:avLst/>
                  </a:prstGeom>
                  <a:solidFill>
                    <a:schemeClr val="accent2">
                      <a:lumMod val="40000"/>
                      <a:lumOff val="60000"/>
                    </a:schemeClr>
                  </a:soli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29" name="Группа 159"/>
                <p:cNvGrpSpPr>
                  <a:grpSpLocks/>
                </p:cNvGrpSpPr>
                <p:nvPr/>
              </p:nvGrpSpPr>
              <p:grpSpPr bwMode="auto">
                <a:xfrm rot="2120337">
                  <a:off x="984889" y="3155280"/>
                  <a:ext cx="752628" cy="681190"/>
                  <a:chOff x="428596" y="2428868"/>
                  <a:chExt cx="752628" cy="681190"/>
                </a:xfrm>
              </p:grpSpPr>
              <p:sp>
                <p:nvSpPr>
                  <p:cNvPr id="34" name="Блок-схема: узел 33"/>
                  <p:cNvSpPr>
                    <a:spLocks noChangeAspect="1"/>
                  </p:cNvSpPr>
                  <p:nvPr/>
                </p:nvSpPr>
                <p:spPr>
                  <a:xfrm>
                    <a:off x="428083" y="2790059"/>
                    <a:ext cx="324394" cy="320751"/>
                  </a:xfrm>
                  <a:prstGeom prst="flowChartConnector">
                    <a:avLst/>
                  </a:prstGeom>
                  <a:solidFill>
                    <a:srgbClr val="0066FF"/>
                  </a:soli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35" name="Блок-схема: узел 34"/>
                  <p:cNvSpPr>
                    <a:spLocks noChangeAspect="1"/>
                  </p:cNvSpPr>
                  <p:nvPr/>
                </p:nvSpPr>
                <p:spPr>
                  <a:xfrm>
                    <a:off x="852904" y="2786293"/>
                    <a:ext cx="327290" cy="323720"/>
                  </a:xfrm>
                  <a:prstGeom prst="flowChartConnector">
                    <a:avLst/>
                  </a:prstGeom>
                  <a:solidFill>
                    <a:srgbClr val="0066FF"/>
                  </a:soli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36" name="Блок-схема: узел 35"/>
                  <p:cNvSpPr>
                    <a:spLocks noChangeAspect="1"/>
                  </p:cNvSpPr>
                  <p:nvPr/>
                </p:nvSpPr>
                <p:spPr>
                  <a:xfrm>
                    <a:off x="642255" y="2436736"/>
                    <a:ext cx="324394" cy="311841"/>
                  </a:xfrm>
                  <a:prstGeom prst="flowChartConnector">
                    <a:avLst/>
                  </a:prstGeom>
                  <a:solidFill>
                    <a:schemeClr val="accent2">
                      <a:lumMod val="60000"/>
                      <a:lumOff val="40000"/>
                    </a:schemeClr>
                  </a:soli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</p:grpSp>
            <p:sp>
              <p:nvSpPr>
                <p:cNvPr id="30" name="Блок-схема: узел 29"/>
                <p:cNvSpPr>
                  <a:spLocks noChangeAspect="1"/>
                </p:cNvSpPr>
                <p:nvPr/>
              </p:nvSpPr>
              <p:spPr>
                <a:xfrm>
                  <a:off x="1072450" y="2500493"/>
                  <a:ext cx="324395" cy="326691"/>
                </a:xfrm>
                <a:prstGeom prst="flowChartConnector">
                  <a:avLst/>
                </a:prstGeom>
                <a:solidFill>
                  <a:srgbClr val="0066FF"/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31" name="Блок-схема: узел 30"/>
                <p:cNvSpPr>
                  <a:spLocks noChangeAspect="1"/>
                </p:cNvSpPr>
                <p:nvPr/>
              </p:nvSpPr>
              <p:spPr>
                <a:xfrm>
                  <a:off x="1570628" y="2931131"/>
                  <a:ext cx="324395" cy="323722"/>
                </a:xfrm>
                <a:prstGeom prst="flowChartConnector">
                  <a:avLst/>
                </a:prstGeom>
                <a:solidFill>
                  <a:srgbClr val="0066FF"/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32" name="Блок-схема: узел 31"/>
                <p:cNvSpPr>
                  <a:spLocks noChangeAspect="1"/>
                </p:cNvSpPr>
                <p:nvPr/>
              </p:nvSpPr>
              <p:spPr>
                <a:xfrm>
                  <a:off x="1214372" y="2859852"/>
                  <a:ext cx="324395" cy="323722"/>
                </a:xfrm>
                <a:prstGeom prst="flowChartConnector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33" name="Блок-схема: узел 32"/>
                <p:cNvSpPr>
                  <a:spLocks noChangeAspect="1"/>
                </p:cNvSpPr>
                <p:nvPr/>
              </p:nvSpPr>
              <p:spPr>
                <a:xfrm>
                  <a:off x="1031901" y="1998576"/>
                  <a:ext cx="321497" cy="323722"/>
                </a:xfrm>
                <a:prstGeom prst="flowChartConnector">
                  <a:avLst/>
                </a:prstGeom>
                <a:solidFill>
                  <a:srgbClr val="0066FF"/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</p:grpSp>
        </p:grpSp>
      </p:grpSp>
      <p:pic>
        <p:nvPicPr>
          <p:cNvPr id="130" name="Рисунок 129"/>
          <p:cNvPicPr>
            <a:picLocks noChangeAspect="1"/>
          </p:cNvPicPr>
          <p:nvPr/>
        </p:nvPicPr>
        <p:blipFill rotWithShape="1">
          <a:blip r:embed="rId8" cstate="email">
            <a:extLst/>
          </a:blip>
          <a:srcRect/>
          <a:stretch/>
        </p:blipFill>
        <p:spPr>
          <a:xfrm>
            <a:off x="4923467" y="0"/>
            <a:ext cx="4037903" cy="683626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301359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u="sng" dirty="0" smtClean="0">
                <a:solidFill>
                  <a:srgbClr val="008000"/>
                </a:solidFill>
              </a:rPr>
              <a:t>Повторение</a:t>
            </a:r>
            <a:endParaRPr lang="ru-RU" b="1" u="sng" dirty="0">
              <a:solidFill>
                <a:srgbClr val="008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2060848"/>
            <a:ext cx="8496944" cy="4104456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8000"/>
                </a:solidFill>
              </a:rPr>
              <a:t>Что </a:t>
            </a:r>
            <a:r>
              <a:rPr lang="ru-RU" b="1" dirty="0">
                <a:solidFill>
                  <a:srgbClr val="008000"/>
                </a:solidFill>
              </a:rPr>
              <a:t>такое природа</a:t>
            </a:r>
            <a:r>
              <a:rPr lang="ru-RU" b="1" dirty="0" smtClean="0">
                <a:solidFill>
                  <a:srgbClr val="008000"/>
                </a:solidFill>
              </a:rPr>
              <a:t>?</a:t>
            </a:r>
          </a:p>
          <a:p>
            <a:pPr>
              <a:buNone/>
            </a:pPr>
            <a:r>
              <a:rPr lang="en-US" dirty="0" smtClean="0">
                <a:solidFill>
                  <a:srgbClr val="008000"/>
                </a:solidFill>
              </a:rPr>
              <a:t>1</a:t>
            </a:r>
            <a:r>
              <a:rPr lang="ru-RU" dirty="0" smtClean="0">
                <a:solidFill>
                  <a:srgbClr val="008000"/>
                </a:solidFill>
              </a:rPr>
              <a:t>) все, что сделано руками человека</a:t>
            </a:r>
            <a:r>
              <a:rPr lang="ru-RU" dirty="0">
                <a:solidFill>
                  <a:srgbClr val="008000"/>
                </a:solidFill>
              </a:rPr>
              <a:t>;</a:t>
            </a:r>
            <a:endParaRPr lang="en-US" dirty="0" smtClean="0">
              <a:solidFill>
                <a:srgbClr val="00800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008000"/>
                </a:solidFill>
              </a:rPr>
              <a:t>2)</a:t>
            </a:r>
            <a:r>
              <a:rPr lang="ru-RU" dirty="0" smtClean="0">
                <a:solidFill>
                  <a:srgbClr val="008000"/>
                </a:solidFill>
              </a:rPr>
              <a:t> все, что нас окружает и существует независимо от человека;</a:t>
            </a:r>
          </a:p>
          <a:p>
            <a:pPr>
              <a:buNone/>
            </a:pPr>
            <a:r>
              <a:rPr lang="en-US" dirty="0" smtClean="0">
                <a:solidFill>
                  <a:srgbClr val="008000"/>
                </a:solidFill>
              </a:rPr>
              <a:t>3</a:t>
            </a:r>
            <a:r>
              <a:rPr lang="ru-RU" dirty="0" smtClean="0">
                <a:solidFill>
                  <a:srgbClr val="008000"/>
                </a:solidFill>
              </a:rPr>
              <a:t>) все, что нас окружает.</a:t>
            </a:r>
            <a:endParaRPr lang="ru-RU" b="1" dirty="0" smtClean="0">
              <a:solidFill>
                <a:srgbClr val="008000"/>
              </a:solidFill>
            </a:endParaRPr>
          </a:p>
          <a:p>
            <a:pPr>
              <a:buNone/>
            </a:pPr>
            <a:endParaRPr lang="ru-RU" b="1" dirty="0" smtClean="0">
              <a:solidFill>
                <a:srgbClr val="008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2204864"/>
            <a:ext cx="8003232" cy="3921299"/>
          </a:xfrm>
        </p:spPr>
        <p:txBody>
          <a:bodyPr/>
          <a:lstStyle/>
          <a:p>
            <a:r>
              <a:rPr lang="ru-RU" b="1" dirty="0">
                <a:solidFill>
                  <a:srgbClr val="008000"/>
                </a:solidFill>
              </a:rPr>
              <a:t>Какая бывает природа?</a:t>
            </a:r>
          </a:p>
          <a:p>
            <a:pPr marL="457200" indent="-457200">
              <a:buAutoNum type="arabicParenR"/>
            </a:pPr>
            <a:r>
              <a:rPr lang="ru-RU" dirty="0">
                <a:solidFill>
                  <a:srgbClr val="008000"/>
                </a:solidFill>
              </a:rPr>
              <a:t>природа бывает живая и неживая;</a:t>
            </a:r>
          </a:p>
          <a:p>
            <a:pPr marL="457200" indent="-457200">
              <a:buAutoNum type="arabicParenR"/>
            </a:pPr>
            <a:r>
              <a:rPr lang="ru-RU" dirty="0">
                <a:solidFill>
                  <a:srgbClr val="008000"/>
                </a:solidFill>
              </a:rPr>
              <a:t>природа бывает только живая.</a:t>
            </a:r>
            <a:endParaRPr lang="ru-RU" b="1" dirty="0">
              <a:solidFill>
                <a:srgbClr val="008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0096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132856"/>
            <a:ext cx="8147248" cy="3993307"/>
          </a:xfrm>
        </p:spPr>
        <p:txBody>
          <a:bodyPr/>
          <a:lstStyle/>
          <a:p>
            <a:r>
              <a:rPr lang="ru-RU" b="1" dirty="0">
                <a:solidFill>
                  <a:srgbClr val="008000"/>
                </a:solidFill>
              </a:rPr>
              <a:t>Что относится к неживой природе? </a:t>
            </a:r>
          </a:p>
          <a:p>
            <a:pPr>
              <a:buNone/>
            </a:pPr>
            <a:r>
              <a:rPr lang="ru-RU" dirty="0">
                <a:solidFill>
                  <a:srgbClr val="008000"/>
                </a:solidFill>
              </a:rPr>
              <a:t>     </a:t>
            </a:r>
            <a:r>
              <a:rPr lang="en-US" dirty="0">
                <a:solidFill>
                  <a:srgbClr val="008000"/>
                </a:solidFill>
              </a:rPr>
              <a:t>                </a:t>
            </a:r>
            <a:r>
              <a:rPr lang="ru-RU" dirty="0">
                <a:solidFill>
                  <a:srgbClr val="008000"/>
                </a:solidFill>
              </a:rPr>
              <a:t> </a:t>
            </a:r>
            <a:r>
              <a:rPr lang="en-US" dirty="0">
                <a:solidFill>
                  <a:srgbClr val="008000"/>
                </a:solidFill>
              </a:rPr>
              <a:t>1</a:t>
            </a:r>
            <a:r>
              <a:rPr lang="ru-RU" dirty="0">
                <a:solidFill>
                  <a:srgbClr val="008000"/>
                </a:solidFill>
              </a:rPr>
              <a:t>) снегирь;</a:t>
            </a:r>
            <a:br>
              <a:rPr lang="ru-RU" dirty="0">
                <a:solidFill>
                  <a:srgbClr val="008000"/>
                </a:solidFill>
              </a:rPr>
            </a:br>
            <a:r>
              <a:rPr lang="en-US" dirty="0">
                <a:solidFill>
                  <a:srgbClr val="008000"/>
                </a:solidFill>
              </a:rPr>
              <a:t>                 2</a:t>
            </a:r>
            <a:r>
              <a:rPr lang="ru-RU" dirty="0">
                <a:solidFill>
                  <a:srgbClr val="008000"/>
                </a:solidFill>
              </a:rPr>
              <a:t>) стол;</a:t>
            </a:r>
            <a:br>
              <a:rPr lang="ru-RU" dirty="0">
                <a:solidFill>
                  <a:srgbClr val="008000"/>
                </a:solidFill>
              </a:rPr>
            </a:br>
            <a:r>
              <a:rPr lang="en-US" dirty="0">
                <a:solidFill>
                  <a:srgbClr val="008000"/>
                </a:solidFill>
              </a:rPr>
              <a:t>                 3</a:t>
            </a:r>
            <a:r>
              <a:rPr lang="ru-RU" dirty="0">
                <a:solidFill>
                  <a:srgbClr val="008000"/>
                </a:solidFill>
              </a:rPr>
              <a:t>) снег.</a:t>
            </a:r>
            <a:endParaRPr lang="ru-RU" b="1" dirty="0">
              <a:solidFill>
                <a:srgbClr val="008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5173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916832"/>
            <a:ext cx="8013576" cy="3960440"/>
          </a:xfrm>
        </p:spPr>
        <p:txBody>
          <a:bodyPr>
            <a:noAutofit/>
          </a:bodyPr>
          <a:lstStyle/>
          <a:p>
            <a:pPr>
              <a:buNone/>
            </a:pPr>
            <a:endParaRPr lang="ru-RU" sz="2200" b="1" dirty="0" smtClean="0">
              <a:solidFill>
                <a:srgbClr val="008000"/>
              </a:solidFill>
            </a:endParaRPr>
          </a:p>
          <a:p>
            <a:r>
              <a:rPr lang="ru-RU" b="1" dirty="0" smtClean="0">
                <a:solidFill>
                  <a:srgbClr val="008000"/>
                </a:solidFill>
              </a:rPr>
              <a:t>Какая цепь питания правильная?</a:t>
            </a:r>
          </a:p>
          <a:p>
            <a:pPr>
              <a:buNone/>
            </a:pPr>
            <a:r>
              <a:rPr lang="ru-RU" dirty="0" smtClean="0">
                <a:solidFill>
                  <a:srgbClr val="008000"/>
                </a:solidFill>
              </a:rPr>
              <a:t>1) капуста</a:t>
            </a:r>
            <a:r>
              <a:rPr lang="en-US" dirty="0" smtClean="0">
                <a:solidFill>
                  <a:srgbClr val="008000"/>
                </a:solidFill>
              </a:rPr>
              <a:t> -</a:t>
            </a:r>
            <a:r>
              <a:rPr lang="ru-RU" dirty="0" smtClean="0">
                <a:solidFill>
                  <a:srgbClr val="008000"/>
                </a:solidFill>
              </a:rPr>
              <a:t> жаба </a:t>
            </a:r>
            <a:r>
              <a:rPr lang="en-US" dirty="0" smtClean="0">
                <a:solidFill>
                  <a:srgbClr val="008000"/>
                </a:solidFill>
              </a:rPr>
              <a:t>- </a:t>
            </a:r>
            <a:r>
              <a:rPr lang="ru-RU" dirty="0" smtClean="0">
                <a:solidFill>
                  <a:srgbClr val="008000"/>
                </a:solidFill>
              </a:rPr>
              <a:t>слизень; </a:t>
            </a:r>
          </a:p>
          <a:p>
            <a:pPr>
              <a:buNone/>
            </a:pPr>
            <a:r>
              <a:rPr lang="ru-RU" dirty="0" smtClean="0">
                <a:solidFill>
                  <a:srgbClr val="008000"/>
                </a:solidFill>
              </a:rPr>
              <a:t>2) капуста </a:t>
            </a:r>
            <a:r>
              <a:rPr lang="en-US" dirty="0" smtClean="0">
                <a:solidFill>
                  <a:srgbClr val="008000"/>
                </a:solidFill>
              </a:rPr>
              <a:t>- </a:t>
            </a:r>
            <a:r>
              <a:rPr lang="ru-RU" dirty="0" smtClean="0">
                <a:solidFill>
                  <a:srgbClr val="008000"/>
                </a:solidFill>
              </a:rPr>
              <a:t>слизень - жаба. </a:t>
            </a:r>
            <a:endParaRPr lang="ru-RU" b="1" dirty="0" smtClean="0">
              <a:solidFill>
                <a:srgbClr val="008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2132856"/>
            <a:ext cx="8003232" cy="3993307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8000"/>
                </a:solidFill>
              </a:rPr>
              <a:t>Что изучает наука экология?</a:t>
            </a:r>
          </a:p>
          <a:p>
            <a:pPr>
              <a:buNone/>
            </a:pPr>
            <a:r>
              <a:rPr lang="ru-RU" dirty="0">
                <a:solidFill>
                  <a:srgbClr val="008000"/>
                </a:solidFill>
              </a:rPr>
              <a:t>1) связи между живыми существами и окружающей средой;</a:t>
            </a:r>
          </a:p>
          <a:p>
            <a:pPr>
              <a:buNone/>
            </a:pPr>
            <a:r>
              <a:rPr lang="ru-RU" dirty="0">
                <a:solidFill>
                  <a:srgbClr val="008000"/>
                </a:solidFill>
              </a:rPr>
              <a:t>2) неживую природу.</a:t>
            </a:r>
            <a:r>
              <a:rPr lang="ru-RU" b="1" dirty="0">
                <a:solidFill>
                  <a:srgbClr val="008000"/>
                </a:solidFill>
              </a:rPr>
              <a:t> </a:t>
            </a:r>
          </a:p>
          <a:p>
            <a:pPr>
              <a:buNone/>
            </a:pPr>
            <a:r>
              <a:rPr lang="ru-RU" b="1" dirty="0">
                <a:solidFill>
                  <a:srgbClr val="008000"/>
                </a:solidFill>
              </a:rPr>
              <a:t>    </a:t>
            </a:r>
            <a:endParaRPr lang="ru-RU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0877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537</TotalTime>
  <Words>213</Words>
  <Application>Microsoft Office PowerPoint</Application>
  <PresentationFormat>Экран (4:3)</PresentationFormat>
  <Paragraphs>72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Презентация PowerPoint</vt:lpstr>
      <vt:lpstr>Правила работы в классе (группе):</vt:lpstr>
      <vt:lpstr>Тема: «Из чего состоит всё»</vt:lpstr>
      <vt:lpstr>Презентация PowerPoint</vt:lpstr>
      <vt:lpstr>Повторение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Вещество – это то, из чего состоит тело. </vt:lpstr>
      <vt:lpstr>Вещество – это то, из чего состоит тело. </vt:lpstr>
      <vt:lpstr>Частицы – это то, из чего состоят вещества</vt:lpstr>
      <vt:lpstr>Презентация PowerPoint</vt:lpstr>
      <vt:lpstr>Домашнее задание:  1) учебник с.50-53 чтение,  ответы на вопросы, пересказ 2) р т с 36-37</vt:lpstr>
    </vt:vector>
  </TitlesOfParts>
  <Company>DNA Project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DNA7 X86</dc:creator>
  <cp:lastModifiedBy>Светик</cp:lastModifiedBy>
  <cp:revision>47</cp:revision>
  <dcterms:created xsi:type="dcterms:W3CDTF">2011-09-28T12:29:18Z</dcterms:created>
  <dcterms:modified xsi:type="dcterms:W3CDTF">2014-02-10T17:54:13Z</dcterms:modified>
</cp:coreProperties>
</file>