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  <p:sldId id="264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083F9-E789-4725-97DB-D06B3ACFCD50}" type="datetimeFigureOut">
              <a:rPr lang="ru-RU" smtClean="0"/>
              <a:pPr/>
              <a:t>30.10.2013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16B07-75B4-4A4B-B1A2-B680DE5402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979613" y="1844675"/>
            <a:ext cx="5473700" cy="20875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Вальс цветов</a:t>
            </a:r>
          </a:p>
        </p:txBody>
      </p:sp>
      <p:pic>
        <p:nvPicPr>
          <p:cNvPr id="2053" name="Picture 5" descr="glad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619750"/>
            <a:ext cx="1905000" cy="1238250"/>
          </a:xfrm>
          <a:prstGeom prst="rect">
            <a:avLst/>
          </a:prstGeom>
          <a:noFill/>
        </p:spPr>
      </p:pic>
      <p:pic>
        <p:nvPicPr>
          <p:cNvPr id="2054" name="Picture 6" descr="glad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5619750"/>
            <a:ext cx="1905000" cy="1238250"/>
          </a:xfrm>
          <a:prstGeom prst="rect">
            <a:avLst/>
          </a:prstGeom>
          <a:noFill/>
        </p:spPr>
      </p:pic>
      <p:pic>
        <p:nvPicPr>
          <p:cNvPr id="2055" name="Picture 7" descr="glad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5619750"/>
            <a:ext cx="1905000" cy="1238250"/>
          </a:xfrm>
          <a:prstGeom prst="rect">
            <a:avLst/>
          </a:prstGeom>
          <a:noFill/>
        </p:spPr>
      </p:pic>
      <p:pic>
        <p:nvPicPr>
          <p:cNvPr id="2056" name="Picture 8" descr="glad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5619750"/>
            <a:ext cx="1905000" cy="1238250"/>
          </a:xfrm>
          <a:prstGeom prst="rect">
            <a:avLst/>
          </a:prstGeom>
          <a:noFill/>
        </p:spPr>
      </p:pic>
      <p:pic>
        <p:nvPicPr>
          <p:cNvPr id="2057" name="Picture 9" descr="glad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19750"/>
            <a:ext cx="1905000" cy="1238250"/>
          </a:xfrm>
          <a:prstGeom prst="rect">
            <a:avLst/>
          </a:prstGeom>
          <a:noFill/>
        </p:spPr>
      </p:pic>
      <p:pic>
        <p:nvPicPr>
          <p:cNvPr id="2060" name="Picture 12" descr="glad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714500"/>
          </a:xfrm>
          <a:prstGeom prst="rect">
            <a:avLst/>
          </a:prstGeom>
          <a:noFill/>
        </p:spPr>
      </p:pic>
      <p:pic>
        <p:nvPicPr>
          <p:cNvPr id="2061" name="Picture 13" descr="glad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00" y="0"/>
            <a:ext cx="1714500" cy="16192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47813" y="1268413"/>
            <a:ext cx="6440487" cy="4616450"/>
            <a:chOff x="975" y="799"/>
            <a:chExt cx="4057" cy="2908"/>
          </a:xfrm>
        </p:grpSpPr>
        <p:pic>
          <p:nvPicPr>
            <p:cNvPr id="9219" name="Picture 3" descr="kolok0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08" y="799"/>
              <a:ext cx="726" cy="653"/>
            </a:xfrm>
            <a:prstGeom prst="rect">
              <a:avLst/>
            </a:prstGeom>
            <a:noFill/>
          </p:spPr>
        </p:pic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75" y="890"/>
              <a:ext cx="4057" cy="2817"/>
              <a:chOff x="975" y="890"/>
              <a:chExt cx="4057" cy="2817"/>
            </a:xfrm>
          </p:grpSpPr>
          <p:pic>
            <p:nvPicPr>
              <p:cNvPr id="9221" name="Picture 5" descr="siren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659232">
                <a:off x="2162" y="2969"/>
                <a:ext cx="747" cy="672"/>
              </a:xfrm>
              <a:prstGeom prst="rect">
                <a:avLst/>
              </a:prstGeom>
              <a:noFill/>
            </p:spPr>
          </p:pic>
          <p:pic>
            <p:nvPicPr>
              <p:cNvPr id="9222" name="Picture 6" descr="tulip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7266734">
                <a:off x="3081" y="3002"/>
                <a:ext cx="685" cy="725"/>
              </a:xfrm>
              <a:prstGeom prst="rect">
                <a:avLst/>
              </a:prstGeom>
              <a:noFill/>
            </p:spPr>
          </p:pic>
          <p:pic>
            <p:nvPicPr>
              <p:cNvPr id="9223" name="Picture 7" descr="roza4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746" y="89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9224" name="Picture 8" descr="romash0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6" y="2296"/>
                <a:ext cx="746" cy="671"/>
              </a:xfrm>
              <a:prstGeom prst="rect">
                <a:avLst/>
              </a:prstGeom>
              <a:noFill/>
            </p:spPr>
          </p:pic>
          <p:pic>
            <p:nvPicPr>
              <p:cNvPr id="9225" name="Picture 9" descr="roza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150" y="1525"/>
                <a:ext cx="600" cy="635"/>
              </a:xfrm>
              <a:prstGeom prst="rect">
                <a:avLst/>
              </a:prstGeom>
              <a:noFill/>
            </p:spPr>
          </p:pic>
          <p:pic>
            <p:nvPicPr>
              <p:cNvPr id="9226" name="Picture 10" descr="siren0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75" y="1434"/>
                <a:ext cx="726" cy="653"/>
              </a:xfrm>
              <a:prstGeom prst="rect">
                <a:avLst/>
              </a:prstGeom>
              <a:noFill/>
            </p:spPr>
          </p:pic>
          <p:pic>
            <p:nvPicPr>
              <p:cNvPr id="9227" name="Picture 11" descr="mak1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742" y="2976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9228" name="Picture 12" descr="roza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 rot="13826723">
                <a:off x="1484" y="283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9229" name="Picture 13" descr="lilia07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066" y="2160"/>
                <a:ext cx="645" cy="581"/>
              </a:xfrm>
              <a:prstGeom prst="rect">
                <a:avLst/>
              </a:prstGeom>
              <a:noFill/>
            </p:spPr>
          </p:pic>
          <p:pic>
            <p:nvPicPr>
              <p:cNvPr id="9230" name="Picture 14" descr="narc25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 r="20773" b="32700"/>
              <a:stretch>
                <a:fillRect/>
              </a:stretch>
            </p:blipFill>
            <p:spPr bwMode="auto">
              <a:xfrm>
                <a:off x="3470" y="890"/>
                <a:ext cx="635" cy="5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3635375" y="58769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18</a:t>
            </a:r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1763713" y="530066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81</a:t>
            </a: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755650" y="3716338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36</a:t>
            </a:r>
          </a:p>
        </p:txBody>
      </p:sp>
      <p:sp>
        <p:nvSpPr>
          <p:cNvPr id="9234" name="AutoShape 18"/>
          <p:cNvSpPr>
            <a:spLocks noChangeArrowheads="1"/>
          </p:cNvSpPr>
          <p:nvPr/>
        </p:nvSpPr>
        <p:spPr bwMode="auto">
          <a:xfrm>
            <a:off x="539750" y="22764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21</a:t>
            </a:r>
          </a:p>
        </p:txBody>
      </p:sp>
      <p:sp>
        <p:nvSpPr>
          <p:cNvPr id="9235" name="AutoShape 19"/>
          <p:cNvSpPr>
            <a:spLocks noChangeArrowheads="1"/>
          </p:cNvSpPr>
          <p:nvPr/>
        </p:nvSpPr>
        <p:spPr bwMode="auto">
          <a:xfrm>
            <a:off x="1908175" y="836613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64</a:t>
            </a:r>
          </a:p>
        </p:txBody>
      </p:sp>
      <p:sp>
        <p:nvSpPr>
          <p:cNvPr id="9236" name="AutoShape 20"/>
          <p:cNvSpPr>
            <a:spLocks noChangeArrowheads="1"/>
          </p:cNvSpPr>
          <p:nvPr/>
        </p:nvSpPr>
        <p:spPr bwMode="auto">
          <a:xfrm>
            <a:off x="4284663" y="40481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49</a:t>
            </a:r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6443663" y="765175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56</a:t>
            </a:r>
          </a:p>
        </p:txBody>
      </p:sp>
      <p:sp>
        <p:nvSpPr>
          <p:cNvPr id="9238" name="AutoShape 22"/>
          <p:cNvSpPr>
            <a:spLocks noChangeArrowheads="1"/>
          </p:cNvSpPr>
          <p:nvPr/>
        </p:nvSpPr>
        <p:spPr bwMode="auto">
          <a:xfrm>
            <a:off x="7667625" y="24923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24</a:t>
            </a:r>
          </a:p>
        </p:txBody>
      </p:sp>
      <p:sp>
        <p:nvSpPr>
          <p:cNvPr id="9239" name="AutoShape 23"/>
          <p:cNvSpPr>
            <a:spLocks noChangeArrowheads="1"/>
          </p:cNvSpPr>
          <p:nvPr/>
        </p:nvSpPr>
        <p:spPr bwMode="auto">
          <a:xfrm>
            <a:off x="5148263" y="5734050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54</a:t>
            </a:r>
          </a:p>
        </p:txBody>
      </p:sp>
      <p:sp>
        <p:nvSpPr>
          <p:cNvPr id="9240" name="AutoShape 24"/>
          <p:cNvSpPr>
            <a:spLocks noChangeArrowheads="1"/>
          </p:cNvSpPr>
          <p:nvPr/>
        </p:nvSpPr>
        <p:spPr bwMode="auto">
          <a:xfrm>
            <a:off x="6948488" y="5373688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27</a:t>
            </a:r>
          </a:p>
        </p:txBody>
      </p:sp>
      <p:sp>
        <p:nvSpPr>
          <p:cNvPr id="9241" name="AutoShape 25"/>
          <p:cNvSpPr>
            <a:spLocks noChangeArrowheads="1"/>
          </p:cNvSpPr>
          <p:nvPr/>
        </p:nvSpPr>
        <p:spPr bwMode="auto">
          <a:xfrm>
            <a:off x="7956550" y="41497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45</a:t>
            </a:r>
          </a:p>
        </p:txBody>
      </p:sp>
      <p:sp>
        <p:nvSpPr>
          <p:cNvPr id="9242" name="WordArt 26"/>
          <p:cNvSpPr>
            <a:spLocks noChangeArrowheads="1" noChangeShapeType="1" noTextEdit="1"/>
          </p:cNvSpPr>
          <p:nvPr/>
        </p:nvSpPr>
        <p:spPr bwMode="auto">
          <a:xfrm>
            <a:off x="2987675" y="2492375"/>
            <a:ext cx="36004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Выбери ответ:</a:t>
            </a:r>
          </a:p>
        </p:txBody>
      </p:sp>
      <p:sp>
        <p:nvSpPr>
          <p:cNvPr id="9243" name="WordArt 27"/>
          <p:cNvSpPr>
            <a:spLocks noChangeArrowheads="1" noChangeShapeType="1" noTextEdit="1"/>
          </p:cNvSpPr>
          <p:nvPr/>
        </p:nvSpPr>
        <p:spPr bwMode="auto">
          <a:xfrm>
            <a:off x="3059113" y="3500438"/>
            <a:ext cx="201771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6 х 6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66667E-6 L 0.51962 -0.02106 " pathEditMode="relative" ptsTypes="AA">
                                      <p:cBhvr>
                                        <p:cTn id="6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2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2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92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6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92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9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2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4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2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4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92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9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1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9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2"/>
                  </p:tgtEl>
                </p:cond>
              </p:nextCondLst>
            </p:seq>
          </p:childTnLst>
        </p:cTn>
      </p:par>
    </p:tnLst>
    <p:bldLst>
      <p:bldP spid="9231" grpId="0" animBg="1"/>
      <p:bldP spid="9232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47813" y="1268413"/>
            <a:ext cx="6440487" cy="4616450"/>
            <a:chOff x="975" y="799"/>
            <a:chExt cx="4057" cy="2908"/>
          </a:xfrm>
        </p:grpSpPr>
        <p:pic>
          <p:nvPicPr>
            <p:cNvPr id="11267" name="Picture 3" descr="kolok0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08" y="799"/>
              <a:ext cx="726" cy="653"/>
            </a:xfrm>
            <a:prstGeom prst="rect">
              <a:avLst/>
            </a:prstGeom>
            <a:noFill/>
          </p:spPr>
        </p:pic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75" y="890"/>
              <a:ext cx="4057" cy="2817"/>
              <a:chOff x="975" y="890"/>
              <a:chExt cx="4057" cy="2817"/>
            </a:xfrm>
          </p:grpSpPr>
          <p:pic>
            <p:nvPicPr>
              <p:cNvPr id="11269" name="Picture 5" descr="siren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659232">
                <a:off x="2162" y="2969"/>
                <a:ext cx="747" cy="672"/>
              </a:xfrm>
              <a:prstGeom prst="rect">
                <a:avLst/>
              </a:prstGeom>
              <a:noFill/>
            </p:spPr>
          </p:pic>
          <p:pic>
            <p:nvPicPr>
              <p:cNvPr id="11270" name="Picture 6" descr="tulip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7266734">
                <a:off x="3081" y="3002"/>
                <a:ext cx="685" cy="725"/>
              </a:xfrm>
              <a:prstGeom prst="rect">
                <a:avLst/>
              </a:prstGeom>
              <a:noFill/>
            </p:spPr>
          </p:pic>
          <p:pic>
            <p:nvPicPr>
              <p:cNvPr id="11271" name="Picture 7" descr="roza4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746" y="89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1272" name="Picture 8" descr="romash0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6" y="2296"/>
                <a:ext cx="746" cy="671"/>
              </a:xfrm>
              <a:prstGeom prst="rect">
                <a:avLst/>
              </a:prstGeom>
              <a:noFill/>
            </p:spPr>
          </p:pic>
          <p:pic>
            <p:nvPicPr>
              <p:cNvPr id="11273" name="Picture 9" descr="roza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150" y="1525"/>
                <a:ext cx="600" cy="635"/>
              </a:xfrm>
              <a:prstGeom prst="rect">
                <a:avLst/>
              </a:prstGeom>
              <a:noFill/>
            </p:spPr>
          </p:pic>
          <p:pic>
            <p:nvPicPr>
              <p:cNvPr id="11274" name="Picture 10" descr="siren0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75" y="1434"/>
                <a:ext cx="726" cy="653"/>
              </a:xfrm>
              <a:prstGeom prst="rect">
                <a:avLst/>
              </a:prstGeom>
              <a:noFill/>
            </p:spPr>
          </p:pic>
          <p:pic>
            <p:nvPicPr>
              <p:cNvPr id="11275" name="Picture 11" descr="mak1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742" y="2976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1276" name="Picture 12" descr="roza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 rot="13826723">
                <a:off x="1484" y="283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1277" name="Picture 13" descr="lilia07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066" y="2160"/>
                <a:ext cx="645" cy="581"/>
              </a:xfrm>
              <a:prstGeom prst="rect">
                <a:avLst/>
              </a:prstGeom>
              <a:noFill/>
            </p:spPr>
          </p:pic>
          <p:pic>
            <p:nvPicPr>
              <p:cNvPr id="11278" name="Picture 14" descr="narc25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 r="20773" b="32700"/>
              <a:stretch>
                <a:fillRect/>
              </a:stretch>
            </p:blipFill>
            <p:spPr bwMode="auto">
              <a:xfrm>
                <a:off x="3470" y="890"/>
                <a:ext cx="635" cy="5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3635375" y="58769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18</a:t>
            </a: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auto">
          <a:xfrm>
            <a:off x="1763713" y="530066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81</a:t>
            </a: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755650" y="3716338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36</a:t>
            </a:r>
          </a:p>
        </p:txBody>
      </p:sp>
      <p:sp>
        <p:nvSpPr>
          <p:cNvPr id="11282" name="AutoShape 18"/>
          <p:cNvSpPr>
            <a:spLocks noChangeArrowheads="1"/>
          </p:cNvSpPr>
          <p:nvPr/>
        </p:nvSpPr>
        <p:spPr bwMode="auto">
          <a:xfrm>
            <a:off x="539750" y="22764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21</a:t>
            </a:r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>
            <a:off x="1908175" y="836613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64</a:t>
            </a:r>
          </a:p>
        </p:txBody>
      </p:sp>
      <p:sp>
        <p:nvSpPr>
          <p:cNvPr id="11284" name="AutoShape 20"/>
          <p:cNvSpPr>
            <a:spLocks noChangeArrowheads="1"/>
          </p:cNvSpPr>
          <p:nvPr/>
        </p:nvSpPr>
        <p:spPr bwMode="auto">
          <a:xfrm>
            <a:off x="4284663" y="40481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49</a:t>
            </a:r>
          </a:p>
        </p:txBody>
      </p:sp>
      <p:sp>
        <p:nvSpPr>
          <p:cNvPr id="11285" name="AutoShape 21"/>
          <p:cNvSpPr>
            <a:spLocks noChangeArrowheads="1"/>
          </p:cNvSpPr>
          <p:nvPr/>
        </p:nvSpPr>
        <p:spPr bwMode="auto">
          <a:xfrm>
            <a:off x="6443663" y="765175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56</a:t>
            </a:r>
          </a:p>
        </p:txBody>
      </p:sp>
      <p:sp>
        <p:nvSpPr>
          <p:cNvPr id="11286" name="AutoShape 22"/>
          <p:cNvSpPr>
            <a:spLocks noChangeArrowheads="1"/>
          </p:cNvSpPr>
          <p:nvPr/>
        </p:nvSpPr>
        <p:spPr bwMode="auto">
          <a:xfrm>
            <a:off x="7667625" y="24923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24</a:t>
            </a:r>
          </a:p>
        </p:txBody>
      </p:sp>
      <p:sp>
        <p:nvSpPr>
          <p:cNvPr id="11287" name="AutoShape 23"/>
          <p:cNvSpPr>
            <a:spLocks noChangeArrowheads="1"/>
          </p:cNvSpPr>
          <p:nvPr/>
        </p:nvSpPr>
        <p:spPr bwMode="auto">
          <a:xfrm>
            <a:off x="5148263" y="5734050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54</a:t>
            </a:r>
          </a:p>
        </p:txBody>
      </p:sp>
      <p:sp>
        <p:nvSpPr>
          <p:cNvPr id="11288" name="AutoShape 24"/>
          <p:cNvSpPr>
            <a:spLocks noChangeArrowheads="1"/>
          </p:cNvSpPr>
          <p:nvPr/>
        </p:nvSpPr>
        <p:spPr bwMode="auto">
          <a:xfrm>
            <a:off x="6948488" y="5373688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27</a:t>
            </a:r>
          </a:p>
        </p:txBody>
      </p:sp>
      <p:sp>
        <p:nvSpPr>
          <p:cNvPr id="11289" name="AutoShape 25"/>
          <p:cNvSpPr>
            <a:spLocks noChangeArrowheads="1"/>
          </p:cNvSpPr>
          <p:nvPr/>
        </p:nvSpPr>
        <p:spPr bwMode="auto">
          <a:xfrm>
            <a:off x="7956550" y="41497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45</a:t>
            </a:r>
          </a:p>
        </p:txBody>
      </p:sp>
      <p:sp>
        <p:nvSpPr>
          <p:cNvPr id="11290" name="WordArt 26"/>
          <p:cNvSpPr>
            <a:spLocks noChangeArrowheads="1" noChangeShapeType="1" noTextEdit="1"/>
          </p:cNvSpPr>
          <p:nvPr/>
        </p:nvSpPr>
        <p:spPr bwMode="auto">
          <a:xfrm>
            <a:off x="2987675" y="2492375"/>
            <a:ext cx="36004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Выбери ответ:</a:t>
            </a:r>
          </a:p>
        </p:txBody>
      </p:sp>
      <p:sp>
        <p:nvSpPr>
          <p:cNvPr id="11291" name="WordArt 27"/>
          <p:cNvSpPr>
            <a:spLocks noChangeArrowheads="1" noChangeShapeType="1" noTextEdit="1"/>
          </p:cNvSpPr>
          <p:nvPr/>
        </p:nvSpPr>
        <p:spPr bwMode="auto">
          <a:xfrm>
            <a:off x="3059113" y="3500438"/>
            <a:ext cx="201771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6</a:t>
            </a:r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kern="10" err="1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kern="10" smtClean="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2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8.14815E-6 L 0.10226 0.46204 " pathEditMode="relative" ptsTypes="AA">
                                      <p:cBhvr>
                                        <p:cTn id="18" dur="2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1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1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1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1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1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1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1"/>
                  </p:tgtEl>
                </p:cond>
              </p:nextCondLst>
            </p:seq>
          </p:childTnLst>
        </p:cTn>
      </p:par>
    </p:tnLst>
    <p:bldLst>
      <p:bldP spid="11279" grpId="0" animBg="1"/>
      <p:bldP spid="11280" grpId="0" animBg="1"/>
      <p:bldP spid="11281" grpId="0" animBg="1"/>
      <p:bldP spid="11282" grpId="0" animBg="1"/>
      <p:bldP spid="11283" grpId="0" animBg="1"/>
      <p:bldP spid="11284" grpId="0" animBg="1"/>
      <p:bldP spid="11285" grpId="0" animBg="1"/>
      <p:bldP spid="11286" grpId="0" animBg="1"/>
      <p:bldP spid="11287" grpId="0" animBg="1"/>
      <p:bldP spid="11288" grpId="0" animBg="1"/>
      <p:bldP spid="112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47813" y="1268413"/>
            <a:ext cx="6440487" cy="4616450"/>
            <a:chOff x="975" y="799"/>
            <a:chExt cx="4057" cy="2908"/>
          </a:xfrm>
        </p:grpSpPr>
        <p:pic>
          <p:nvPicPr>
            <p:cNvPr id="12291" name="Picture 3" descr="kolok0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08" y="799"/>
              <a:ext cx="726" cy="653"/>
            </a:xfrm>
            <a:prstGeom prst="rect">
              <a:avLst/>
            </a:prstGeom>
            <a:noFill/>
          </p:spPr>
        </p:pic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75" y="890"/>
              <a:ext cx="4057" cy="2817"/>
              <a:chOff x="975" y="890"/>
              <a:chExt cx="4057" cy="2817"/>
            </a:xfrm>
          </p:grpSpPr>
          <p:pic>
            <p:nvPicPr>
              <p:cNvPr id="12293" name="Picture 5" descr="siren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659232">
                <a:off x="2162" y="2969"/>
                <a:ext cx="747" cy="672"/>
              </a:xfrm>
              <a:prstGeom prst="rect">
                <a:avLst/>
              </a:prstGeom>
              <a:noFill/>
            </p:spPr>
          </p:pic>
          <p:pic>
            <p:nvPicPr>
              <p:cNvPr id="12294" name="Picture 6" descr="tulip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7266734">
                <a:off x="3081" y="3002"/>
                <a:ext cx="685" cy="725"/>
              </a:xfrm>
              <a:prstGeom prst="rect">
                <a:avLst/>
              </a:prstGeom>
              <a:noFill/>
            </p:spPr>
          </p:pic>
          <p:pic>
            <p:nvPicPr>
              <p:cNvPr id="12295" name="Picture 7" descr="roza4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746" y="89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2296" name="Picture 8" descr="romash0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6" y="2296"/>
                <a:ext cx="746" cy="671"/>
              </a:xfrm>
              <a:prstGeom prst="rect">
                <a:avLst/>
              </a:prstGeom>
              <a:noFill/>
            </p:spPr>
          </p:pic>
          <p:pic>
            <p:nvPicPr>
              <p:cNvPr id="12297" name="Picture 9" descr="roza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150" y="1525"/>
                <a:ext cx="600" cy="635"/>
              </a:xfrm>
              <a:prstGeom prst="rect">
                <a:avLst/>
              </a:prstGeom>
              <a:noFill/>
            </p:spPr>
          </p:pic>
          <p:pic>
            <p:nvPicPr>
              <p:cNvPr id="12298" name="Picture 10" descr="siren0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75" y="1434"/>
                <a:ext cx="726" cy="653"/>
              </a:xfrm>
              <a:prstGeom prst="rect">
                <a:avLst/>
              </a:prstGeom>
              <a:noFill/>
            </p:spPr>
          </p:pic>
          <p:pic>
            <p:nvPicPr>
              <p:cNvPr id="12299" name="Picture 11" descr="mak1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742" y="2976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2300" name="Picture 12" descr="roza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 rot="13826723">
                <a:off x="1484" y="283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2301" name="Picture 13" descr="lilia07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066" y="2160"/>
                <a:ext cx="645" cy="581"/>
              </a:xfrm>
              <a:prstGeom prst="rect">
                <a:avLst/>
              </a:prstGeom>
              <a:noFill/>
            </p:spPr>
          </p:pic>
          <p:pic>
            <p:nvPicPr>
              <p:cNvPr id="12302" name="Picture 14" descr="narc25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 r="20773" b="32700"/>
              <a:stretch>
                <a:fillRect/>
              </a:stretch>
            </p:blipFill>
            <p:spPr bwMode="auto">
              <a:xfrm>
                <a:off x="3470" y="890"/>
                <a:ext cx="635" cy="5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3635375" y="58769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18</a:t>
            </a:r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1763713" y="530066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81</a:t>
            </a:r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755650" y="3716338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36</a:t>
            </a:r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>
            <a:off x="539750" y="22764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21</a:t>
            </a:r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>
            <a:off x="1908175" y="836613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64</a:t>
            </a:r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4284663" y="40481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49</a:t>
            </a:r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6443663" y="765175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56</a:t>
            </a:r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7667625" y="24923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24</a:t>
            </a:r>
          </a:p>
        </p:txBody>
      </p:sp>
      <p:sp>
        <p:nvSpPr>
          <p:cNvPr id="12311" name="AutoShape 23"/>
          <p:cNvSpPr>
            <a:spLocks noChangeArrowheads="1"/>
          </p:cNvSpPr>
          <p:nvPr/>
        </p:nvSpPr>
        <p:spPr bwMode="auto">
          <a:xfrm>
            <a:off x="5148263" y="5734050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54</a:t>
            </a:r>
          </a:p>
        </p:txBody>
      </p:sp>
      <p:sp>
        <p:nvSpPr>
          <p:cNvPr id="12312" name="AutoShape 24"/>
          <p:cNvSpPr>
            <a:spLocks noChangeArrowheads="1"/>
          </p:cNvSpPr>
          <p:nvPr/>
        </p:nvSpPr>
        <p:spPr bwMode="auto">
          <a:xfrm>
            <a:off x="6948488" y="5373688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27</a:t>
            </a:r>
          </a:p>
        </p:txBody>
      </p:sp>
      <p:sp>
        <p:nvSpPr>
          <p:cNvPr id="12313" name="AutoShape 25"/>
          <p:cNvSpPr>
            <a:spLocks noChangeArrowheads="1"/>
          </p:cNvSpPr>
          <p:nvPr/>
        </p:nvSpPr>
        <p:spPr bwMode="auto">
          <a:xfrm>
            <a:off x="7956550" y="41497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45</a:t>
            </a:r>
          </a:p>
        </p:txBody>
      </p:sp>
      <p:sp>
        <p:nvSpPr>
          <p:cNvPr id="12314" name="WordArt 26"/>
          <p:cNvSpPr>
            <a:spLocks noChangeArrowheads="1" noChangeShapeType="1" noTextEdit="1"/>
          </p:cNvSpPr>
          <p:nvPr/>
        </p:nvSpPr>
        <p:spPr bwMode="auto">
          <a:xfrm>
            <a:off x="2987675" y="2492375"/>
            <a:ext cx="36004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Выбери ответ:</a:t>
            </a:r>
          </a:p>
        </p:txBody>
      </p:sp>
      <p:sp>
        <p:nvSpPr>
          <p:cNvPr id="12315" name="WordArt 27"/>
          <p:cNvSpPr>
            <a:spLocks noChangeArrowheads="1" noChangeShapeType="1" noTextEdit="1"/>
          </p:cNvSpPr>
          <p:nvPr/>
        </p:nvSpPr>
        <p:spPr bwMode="auto">
          <a:xfrm>
            <a:off x="3059113" y="3500438"/>
            <a:ext cx="201771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4 х 6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3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6.66667E-6 L -0.25208 0.15741 " pathEditMode="relative" ptsTypes="AA">
                                      <p:cBhvr>
                                        <p:cTn id="30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2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3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23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1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2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2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5"/>
                  </p:tgtEl>
                </p:cond>
              </p:nextCondLst>
            </p:seq>
          </p:childTnLst>
        </p:cTn>
      </p:par>
    </p:tnLst>
    <p:bldLst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47813" y="1268413"/>
            <a:ext cx="6440487" cy="4616450"/>
            <a:chOff x="975" y="799"/>
            <a:chExt cx="4057" cy="2908"/>
          </a:xfrm>
        </p:grpSpPr>
        <p:pic>
          <p:nvPicPr>
            <p:cNvPr id="13315" name="Picture 3" descr="kolok0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08" y="799"/>
              <a:ext cx="726" cy="653"/>
            </a:xfrm>
            <a:prstGeom prst="rect">
              <a:avLst/>
            </a:prstGeom>
            <a:noFill/>
          </p:spPr>
        </p:pic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75" y="890"/>
              <a:ext cx="4057" cy="2817"/>
              <a:chOff x="975" y="890"/>
              <a:chExt cx="4057" cy="2817"/>
            </a:xfrm>
          </p:grpSpPr>
          <p:pic>
            <p:nvPicPr>
              <p:cNvPr id="13317" name="Picture 5" descr="siren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659232">
                <a:off x="2162" y="2969"/>
                <a:ext cx="747" cy="672"/>
              </a:xfrm>
              <a:prstGeom prst="rect">
                <a:avLst/>
              </a:prstGeom>
              <a:noFill/>
            </p:spPr>
          </p:pic>
          <p:pic>
            <p:nvPicPr>
              <p:cNvPr id="13318" name="Picture 6" descr="tulip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7266734">
                <a:off x="3081" y="3002"/>
                <a:ext cx="685" cy="725"/>
              </a:xfrm>
              <a:prstGeom prst="rect">
                <a:avLst/>
              </a:prstGeom>
              <a:noFill/>
            </p:spPr>
          </p:pic>
          <p:pic>
            <p:nvPicPr>
              <p:cNvPr id="13319" name="Picture 7" descr="roza4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746" y="89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3320" name="Picture 8" descr="romash0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6" y="2296"/>
                <a:ext cx="746" cy="671"/>
              </a:xfrm>
              <a:prstGeom prst="rect">
                <a:avLst/>
              </a:prstGeom>
              <a:noFill/>
            </p:spPr>
          </p:pic>
          <p:pic>
            <p:nvPicPr>
              <p:cNvPr id="13321" name="Picture 9" descr="roza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150" y="1525"/>
                <a:ext cx="600" cy="635"/>
              </a:xfrm>
              <a:prstGeom prst="rect">
                <a:avLst/>
              </a:prstGeom>
              <a:noFill/>
            </p:spPr>
          </p:pic>
          <p:pic>
            <p:nvPicPr>
              <p:cNvPr id="13322" name="Picture 10" descr="siren0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75" y="1434"/>
                <a:ext cx="726" cy="653"/>
              </a:xfrm>
              <a:prstGeom prst="rect">
                <a:avLst/>
              </a:prstGeom>
              <a:noFill/>
            </p:spPr>
          </p:pic>
          <p:pic>
            <p:nvPicPr>
              <p:cNvPr id="13323" name="Picture 11" descr="mak1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742" y="2976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3324" name="Picture 12" descr="roza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 rot="13826723">
                <a:off x="1484" y="283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3325" name="Picture 13" descr="lilia07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066" y="2160"/>
                <a:ext cx="645" cy="581"/>
              </a:xfrm>
              <a:prstGeom prst="rect">
                <a:avLst/>
              </a:prstGeom>
              <a:noFill/>
            </p:spPr>
          </p:pic>
          <p:pic>
            <p:nvPicPr>
              <p:cNvPr id="13326" name="Picture 14" descr="narc25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 r="20773" b="32700"/>
              <a:stretch>
                <a:fillRect/>
              </a:stretch>
            </p:blipFill>
            <p:spPr bwMode="auto">
              <a:xfrm>
                <a:off x="3470" y="890"/>
                <a:ext cx="635" cy="5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3635375" y="58769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18</a:t>
            </a:r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>
            <a:off x="1763713" y="530066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81</a:t>
            </a:r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755650" y="3716338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36</a:t>
            </a:r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539750" y="22764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21</a:t>
            </a:r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1908175" y="836613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64</a:t>
            </a:r>
          </a:p>
        </p:txBody>
      </p:sp>
      <p:sp>
        <p:nvSpPr>
          <p:cNvPr id="13332" name="AutoShape 20"/>
          <p:cNvSpPr>
            <a:spLocks noChangeArrowheads="1"/>
          </p:cNvSpPr>
          <p:nvPr/>
        </p:nvSpPr>
        <p:spPr bwMode="auto">
          <a:xfrm>
            <a:off x="4284663" y="40481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49</a:t>
            </a:r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6443663" y="765175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56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>
            <a:off x="7667625" y="24923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24</a:t>
            </a:r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>
            <a:off x="5148263" y="5734050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54</a:t>
            </a:r>
          </a:p>
        </p:txBody>
      </p:sp>
      <p:sp>
        <p:nvSpPr>
          <p:cNvPr id="13336" name="AutoShape 24"/>
          <p:cNvSpPr>
            <a:spLocks noChangeArrowheads="1"/>
          </p:cNvSpPr>
          <p:nvPr/>
        </p:nvSpPr>
        <p:spPr bwMode="auto">
          <a:xfrm>
            <a:off x="6948488" y="5373688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27</a:t>
            </a:r>
          </a:p>
        </p:txBody>
      </p:sp>
      <p:sp>
        <p:nvSpPr>
          <p:cNvPr id="13337" name="AutoShape 25"/>
          <p:cNvSpPr>
            <a:spLocks noChangeArrowheads="1"/>
          </p:cNvSpPr>
          <p:nvPr/>
        </p:nvSpPr>
        <p:spPr bwMode="auto">
          <a:xfrm>
            <a:off x="7956550" y="41497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45</a:t>
            </a:r>
          </a:p>
        </p:txBody>
      </p:sp>
      <p:sp>
        <p:nvSpPr>
          <p:cNvPr id="13338" name="WordArt 26"/>
          <p:cNvSpPr>
            <a:spLocks noChangeArrowheads="1" noChangeShapeType="1" noTextEdit="1"/>
          </p:cNvSpPr>
          <p:nvPr/>
        </p:nvSpPr>
        <p:spPr bwMode="auto">
          <a:xfrm>
            <a:off x="2987675" y="2492375"/>
            <a:ext cx="36004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Выбери ответ:</a:t>
            </a:r>
          </a:p>
        </p:txBody>
      </p:sp>
      <p:sp>
        <p:nvSpPr>
          <p:cNvPr id="13339" name="WordArt 27"/>
          <p:cNvSpPr>
            <a:spLocks noChangeArrowheads="1" noChangeShapeType="1" noTextEdit="1"/>
          </p:cNvSpPr>
          <p:nvPr/>
        </p:nvSpPr>
        <p:spPr bwMode="auto">
          <a:xfrm>
            <a:off x="3059113" y="3500438"/>
            <a:ext cx="201771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9 х 6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3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3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3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3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3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-0.00023 L 0.00782 -0.3257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5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33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3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33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29"/>
                  </p:tgtEl>
                </p:cond>
              </p:nextCondLst>
            </p:seq>
          </p:childTnLst>
        </p:cTn>
      </p:par>
    </p:tnLst>
    <p:bldLst>
      <p:bldP spid="13327" grpId="0" animBg="1"/>
      <p:bldP spid="13328" grpId="0" animBg="1"/>
      <p:bldP spid="13329" grpId="0" animBg="1"/>
      <p:bldP spid="13330" grpId="0" animBg="1"/>
      <p:bldP spid="13331" grpId="0" animBg="1"/>
      <p:bldP spid="13332" grpId="0" animBg="1"/>
      <p:bldP spid="13333" grpId="0" animBg="1"/>
      <p:bldP spid="13334" grpId="0" animBg="1"/>
      <p:bldP spid="13335" grpId="0" animBg="1"/>
      <p:bldP spid="13336" grpId="0" animBg="1"/>
      <p:bldP spid="133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547813" y="1268413"/>
            <a:ext cx="6440487" cy="4616450"/>
            <a:chOff x="975" y="799"/>
            <a:chExt cx="4057" cy="2908"/>
          </a:xfrm>
        </p:grpSpPr>
        <p:pic>
          <p:nvPicPr>
            <p:cNvPr id="14339" name="Picture 3" descr="kolok0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08" y="799"/>
              <a:ext cx="726" cy="653"/>
            </a:xfrm>
            <a:prstGeom prst="rect">
              <a:avLst/>
            </a:prstGeom>
            <a:noFill/>
          </p:spPr>
        </p:pic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75" y="890"/>
              <a:ext cx="4057" cy="2817"/>
              <a:chOff x="975" y="890"/>
              <a:chExt cx="4057" cy="2817"/>
            </a:xfrm>
          </p:grpSpPr>
          <p:pic>
            <p:nvPicPr>
              <p:cNvPr id="14341" name="Picture 5" descr="siren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659232">
                <a:off x="2162" y="2969"/>
                <a:ext cx="747" cy="672"/>
              </a:xfrm>
              <a:prstGeom prst="rect">
                <a:avLst/>
              </a:prstGeom>
              <a:noFill/>
            </p:spPr>
          </p:pic>
          <p:pic>
            <p:nvPicPr>
              <p:cNvPr id="14342" name="Picture 6" descr="tulip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7266734">
                <a:off x="3081" y="3002"/>
                <a:ext cx="685" cy="725"/>
              </a:xfrm>
              <a:prstGeom prst="rect">
                <a:avLst/>
              </a:prstGeom>
              <a:noFill/>
            </p:spPr>
          </p:pic>
          <p:pic>
            <p:nvPicPr>
              <p:cNvPr id="14343" name="Picture 7" descr="roza4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746" y="89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4344" name="Picture 8" descr="romash0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6" y="2296"/>
                <a:ext cx="746" cy="671"/>
              </a:xfrm>
              <a:prstGeom prst="rect">
                <a:avLst/>
              </a:prstGeom>
              <a:noFill/>
            </p:spPr>
          </p:pic>
          <p:pic>
            <p:nvPicPr>
              <p:cNvPr id="14345" name="Picture 9" descr="roza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150" y="1525"/>
                <a:ext cx="600" cy="635"/>
              </a:xfrm>
              <a:prstGeom prst="rect">
                <a:avLst/>
              </a:prstGeom>
              <a:noFill/>
            </p:spPr>
          </p:pic>
          <p:pic>
            <p:nvPicPr>
              <p:cNvPr id="14346" name="Picture 10" descr="siren0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75" y="1434"/>
                <a:ext cx="726" cy="653"/>
              </a:xfrm>
              <a:prstGeom prst="rect">
                <a:avLst/>
              </a:prstGeom>
              <a:noFill/>
            </p:spPr>
          </p:pic>
          <p:pic>
            <p:nvPicPr>
              <p:cNvPr id="14347" name="Picture 11" descr="mak1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742" y="2976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4348" name="Picture 12" descr="roza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 rot="13826723">
                <a:off x="1484" y="283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14349" name="Picture 13" descr="lilia07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066" y="2160"/>
                <a:ext cx="645" cy="581"/>
              </a:xfrm>
              <a:prstGeom prst="rect">
                <a:avLst/>
              </a:prstGeom>
              <a:noFill/>
            </p:spPr>
          </p:pic>
          <p:pic>
            <p:nvPicPr>
              <p:cNvPr id="14350" name="Picture 14" descr="narc25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 r="20773" b="32700"/>
              <a:stretch>
                <a:fillRect/>
              </a:stretch>
            </p:blipFill>
            <p:spPr bwMode="auto">
              <a:xfrm>
                <a:off x="3470" y="890"/>
                <a:ext cx="635" cy="5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3635375" y="58769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18</a:t>
            </a:r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1763713" y="530066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81</a:t>
            </a:r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755650" y="3716338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36</a:t>
            </a:r>
          </a:p>
        </p:txBody>
      </p:sp>
      <p:sp>
        <p:nvSpPr>
          <p:cNvPr id="14354" name="AutoShape 18"/>
          <p:cNvSpPr>
            <a:spLocks noChangeArrowheads="1"/>
          </p:cNvSpPr>
          <p:nvPr/>
        </p:nvSpPr>
        <p:spPr bwMode="auto">
          <a:xfrm>
            <a:off x="539750" y="22764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21</a:t>
            </a:r>
          </a:p>
        </p:txBody>
      </p:sp>
      <p:sp>
        <p:nvSpPr>
          <p:cNvPr id="14355" name="AutoShape 19"/>
          <p:cNvSpPr>
            <a:spLocks noChangeArrowheads="1"/>
          </p:cNvSpPr>
          <p:nvPr/>
        </p:nvSpPr>
        <p:spPr bwMode="auto">
          <a:xfrm>
            <a:off x="1908175" y="836613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64</a:t>
            </a:r>
          </a:p>
        </p:txBody>
      </p:sp>
      <p:sp>
        <p:nvSpPr>
          <p:cNvPr id="14356" name="AutoShape 20"/>
          <p:cNvSpPr>
            <a:spLocks noChangeArrowheads="1"/>
          </p:cNvSpPr>
          <p:nvPr/>
        </p:nvSpPr>
        <p:spPr bwMode="auto">
          <a:xfrm>
            <a:off x="4284663" y="404813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49</a:t>
            </a:r>
          </a:p>
        </p:txBody>
      </p:sp>
      <p:sp>
        <p:nvSpPr>
          <p:cNvPr id="14357" name="AutoShape 21"/>
          <p:cNvSpPr>
            <a:spLocks noChangeArrowheads="1"/>
          </p:cNvSpPr>
          <p:nvPr/>
        </p:nvSpPr>
        <p:spPr bwMode="auto">
          <a:xfrm>
            <a:off x="6443663" y="765175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56</a:t>
            </a:r>
          </a:p>
        </p:txBody>
      </p:sp>
      <p:sp>
        <p:nvSpPr>
          <p:cNvPr id="14358" name="AutoShape 22"/>
          <p:cNvSpPr>
            <a:spLocks noChangeArrowheads="1"/>
          </p:cNvSpPr>
          <p:nvPr/>
        </p:nvSpPr>
        <p:spPr bwMode="auto">
          <a:xfrm>
            <a:off x="7667625" y="249237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24</a:t>
            </a:r>
          </a:p>
        </p:txBody>
      </p:sp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5148263" y="5734050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54</a:t>
            </a:r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6948488" y="5373688"/>
            <a:ext cx="865187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27</a:t>
            </a:r>
          </a:p>
        </p:txBody>
      </p:sp>
      <p:sp>
        <p:nvSpPr>
          <p:cNvPr id="14361" name="AutoShape 25"/>
          <p:cNvSpPr>
            <a:spLocks noChangeArrowheads="1"/>
          </p:cNvSpPr>
          <p:nvPr/>
        </p:nvSpPr>
        <p:spPr bwMode="auto">
          <a:xfrm>
            <a:off x="7956550" y="4149725"/>
            <a:ext cx="865188" cy="720725"/>
          </a:xfrm>
          <a:prstGeom prst="hexagon">
            <a:avLst>
              <a:gd name="adj" fmla="val 30011"/>
              <a:gd name="vf" fmla="val 115470"/>
            </a:avLst>
          </a:prstGeom>
          <a:solidFill>
            <a:srgbClr val="66FF99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 b="1">
                <a:solidFill>
                  <a:srgbClr val="009900"/>
                </a:solidFill>
              </a:rPr>
              <a:t>45</a:t>
            </a:r>
          </a:p>
        </p:txBody>
      </p:sp>
      <p:sp>
        <p:nvSpPr>
          <p:cNvPr id="14362" name="WordArt 26"/>
          <p:cNvSpPr>
            <a:spLocks noChangeArrowheads="1" noChangeShapeType="1" noTextEdit="1"/>
          </p:cNvSpPr>
          <p:nvPr/>
        </p:nvSpPr>
        <p:spPr bwMode="auto">
          <a:xfrm>
            <a:off x="2987675" y="2492375"/>
            <a:ext cx="36004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Выбери ответ:</a:t>
            </a:r>
          </a:p>
        </p:txBody>
      </p:sp>
      <p:sp>
        <p:nvSpPr>
          <p:cNvPr id="14363" name="WordArt 27"/>
          <p:cNvSpPr>
            <a:spLocks noChangeArrowheads="1" noChangeShapeType="1" noTextEdit="1"/>
          </p:cNvSpPr>
          <p:nvPr/>
        </p:nvSpPr>
        <p:spPr bwMode="auto">
          <a:xfrm>
            <a:off x="3059113" y="3500438"/>
            <a:ext cx="2017712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 х 6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17327 -0.32546 " pathEditMode="relative" ptsTypes="AA">
                                      <p:cBhvr>
                                        <p:cTn id="54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4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2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43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3"/>
                  </p:tgtEl>
                </p:cond>
              </p:nextCondLst>
            </p:seq>
          </p:childTnLst>
        </p:cTn>
      </p:par>
    </p:tnLst>
    <p:bldLst>
      <p:bldP spid="14351" grpId="0" animBg="1"/>
      <p:bldP spid="14352" grpId="0" animBg="1"/>
      <p:bldP spid="14353" grpId="0" animBg="1"/>
      <p:bldP spid="14354" grpId="0" animBg="1"/>
      <p:bldP spid="14355" grpId="0" animBg="1"/>
      <p:bldP spid="14356" grpId="0" animBg="1"/>
      <p:bldP spid="14357" grpId="0" animBg="1"/>
      <p:bldP spid="14358" grpId="0" animBg="1"/>
      <p:bldP spid="14359" grpId="0" animBg="1"/>
      <p:bldP spid="14360" grpId="0" animBg="1"/>
      <p:bldP spid="143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547813" y="1268413"/>
            <a:ext cx="6440487" cy="4616450"/>
            <a:chOff x="975" y="799"/>
            <a:chExt cx="4057" cy="2908"/>
          </a:xfrm>
        </p:grpSpPr>
        <p:pic>
          <p:nvPicPr>
            <p:cNvPr id="5133" name="Picture 13" descr="kolok0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08" y="799"/>
              <a:ext cx="726" cy="653"/>
            </a:xfrm>
            <a:prstGeom prst="rect">
              <a:avLst/>
            </a:prstGeom>
            <a:noFill/>
          </p:spPr>
        </p:pic>
        <p:grpSp>
          <p:nvGrpSpPr>
            <p:cNvPr id="3" name="Group 24"/>
            <p:cNvGrpSpPr>
              <a:grpSpLocks/>
            </p:cNvGrpSpPr>
            <p:nvPr/>
          </p:nvGrpSpPr>
          <p:grpSpPr bwMode="auto">
            <a:xfrm>
              <a:off x="975" y="890"/>
              <a:ext cx="4057" cy="2817"/>
              <a:chOff x="975" y="890"/>
              <a:chExt cx="4057" cy="2817"/>
            </a:xfrm>
          </p:grpSpPr>
          <p:pic>
            <p:nvPicPr>
              <p:cNvPr id="5139" name="Picture 19" descr="siren0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2659232">
                <a:off x="2162" y="2969"/>
                <a:ext cx="747" cy="672"/>
              </a:xfrm>
              <a:prstGeom prst="rect">
                <a:avLst/>
              </a:prstGeom>
              <a:noFill/>
            </p:spPr>
          </p:pic>
          <p:pic>
            <p:nvPicPr>
              <p:cNvPr id="5140" name="Picture 20" descr="tulip1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7266734">
                <a:off x="3081" y="3002"/>
                <a:ext cx="685" cy="725"/>
              </a:xfrm>
              <a:prstGeom prst="rect">
                <a:avLst/>
              </a:prstGeom>
              <a:noFill/>
            </p:spPr>
          </p:pic>
          <p:pic>
            <p:nvPicPr>
              <p:cNvPr id="5132" name="Picture 12" descr="roza4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746" y="89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5134" name="Picture 14" descr="romash0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6" y="2296"/>
                <a:ext cx="746" cy="671"/>
              </a:xfrm>
              <a:prstGeom prst="rect">
                <a:avLst/>
              </a:prstGeom>
              <a:noFill/>
            </p:spPr>
          </p:pic>
          <p:pic>
            <p:nvPicPr>
              <p:cNvPr id="5135" name="Picture 15" descr="roza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150" y="1525"/>
                <a:ext cx="600" cy="635"/>
              </a:xfrm>
              <a:prstGeom prst="rect">
                <a:avLst/>
              </a:prstGeom>
              <a:noFill/>
            </p:spPr>
          </p:pic>
          <p:pic>
            <p:nvPicPr>
              <p:cNvPr id="5136" name="Picture 16" descr="siren01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75" y="1434"/>
                <a:ext cx="726" cy="653"/>
              </a:xfrm>
              <a:prstGeom prst="rect">
                <a:avLst/>
              </a:prstGeom>
              <a:noFill/>
            </p:spPr>
          </p:pic>
          <p:pic>
            <p:nvPicPr>
              <p:cNvPr id="5137" name="Picture 17" descr="mak14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742" y="2976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5138" name="Picture 18" descr="roza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 rot="13826723">
                <a:off x="1484" y="2830"/>
                <a:ext cx="701" cy="631"/>
              </a:xfrm>
              <a:prstGeom prst="rect">
                <a:avLst/>
              </a:prstGeom>
              <a:noFill/>
            </p:spPr>
          </p:pic>
          <p:pic>
            <p:nvPicPr>
              <p:cNvPr id="5141" name="Picture 21" descr="lilia07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1066" y="2160"/>
                <a:ext cx="645" cy="581"/>
              </a:xfrm>
              <a:prstGeom prst="rect">
                <a:avLst/>
              </a:prstGeom>
              <a:noFill/>
            </p:spPr>
          </p:pic>
          <p:pic>
            <p:nvPicPr>
              <p:cNvPr id="5142" name="Picture 22" descr="narc25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 r="20773" b="32700"/>
              <a:stretch>
                <a:fillRect/>
              </a:stretch>
            </p:blipFill>
            <p:spPr bwMode="auto">
              <a:xfrm>
                <a:off x="3470" y="890"/>
                <a:ext cx="635" cy="571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146" name="WordArt 26"/>
          <p:cNvSpPr>
            <a:spLocks noChangeArrowheads="1" noChangeShapeType="1" noTextEdit="1"/>
          </p:cNvSpPr>
          <p:nvPr/>
        </p:nvSpPr>
        <p:spPr bwMode="auto">
          <a:xfrm>
            <a:off x="3059113" y="2852738"/>
            <a:ext cx="3241675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МОЛОДЦЫ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93</Words>
  <Application>Microsoft Office PowerPoint</Application>
  <PresentationFormat>Экран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6</cp:revision>
  <dcterms:created xsi:type="dcterms:W3CDTF">2011-11-03T16:00:44Z</dcterms:created>
  <dcterms:modified xsi:type="dcterms:W3CDTF">2013-10-29T14:40:59Z</dcterms:modified>
</cp:coreProperties>
</file>