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6"/>
  </p:notesMasterIdLst>
  <p:sldIdLst>
    <p:sldId id="263" r:id="rId2"/>
    <p:sldId id="264" r:id="rId3"/>
    <p:sldId id="265" r:id="rId4"/>
    <p:sldId id="27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41B3FE-4EA3-448F-8533-87940AB4C206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F1A84-B3F1-495E-B54C-CEF9230AA87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2C12D-ED8E-4150-8992-DC88B3472321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622B-33AF-4AD6-A655-1E747BABC5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2C12D-ED8E-4150-8992-DC88B3472321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622B-33AF-4AD6-A655-1E747BABC5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2C12D-ED8E-4150-8992-DC88B3472321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622B-33AF-4AD6-A655-1E747BABC5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DE0FF37-1246-4456-A74A-A223CC2F92D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2C12D-ED8E-4150-8992-DC88B3472321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622B-33AF-4AD6-A655-1E747BABC5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2C12D-ED8E-4150-8992-DC88B3472321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622B-33AF-4AD6-A655-1E747BABC5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2C12D-ED8E-4150-8992-DC88B3472321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622B-33AF-4AD6-A655-1E747BABC5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2C12D-ED8E-4150-8992-DC88B3472321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622B-33AF-4AD6-A655-1E747BABC5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2C12D-ED8E-4150-8992-DC88B3472321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622B-33AF-4AD6-A655-1E747BABC5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2C12D-ED8E-4150-8992-DC88B3472321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622B-33AF-4AD6-A655-1E747BABC5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2C12D-ED8E-4150-8992-DC88B3472321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622B-33AF-4AD6-A655-1E747BABC5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2C12D-ED8E-4150-8992-DC88B3472321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8EA622B-33AF-4AD6-A655-1E747BABC5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E2C12D-ED8E-4150-8992-DC88B3472321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EA622B-33AF-4AD6-A655-1E747BABC5B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med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5" name="Rectangle 3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/>
              <a:t>Найди числа, которые не делятся на 2. Щёлкни по ним мышкой. </a:t>
            </a:r>
          </a:p>
        </p:txBody>
      </p:sp>
      <p:graphicFrame>
        <p:nvGraphicFramePr>
          <p:cNvPr id="5178" name="Group 58"/>
          <p:cNvGraphicFramePr>
            <a:graphicFrameLocks noGrp="1"/>
          </p:cNvGraphicFramePr>
          <p:nvPr>
            <p:ph type="tbl" idx="1"/>
          </p:nvPr>
        </p:nvGraphicFramePr>
        <p:xfrm>
          <a:off x="1403350" y="1600200"/>
          <a:ext cx="6481763" cy="4522789"/>
        </p:xfrm>
        <a:graphic>
          <a:graphicData uri="http://schemas.openxmlformats.org/drawingml/2006/table">
            <a:tbl>
              <a:tblPr/>
              <a:tblGrid>
                <a:gridCol w="1620838"/>
                <a:gridCol w="1620837"/>
                <a:gridCol w="1619250"/>
                <a:gridCol w="1620838"/>
              </a:tblGrid>
              <a:tr h="1131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FF33"/>
                        </a:gs>
                        <a:gs pos="50000">
                          <a:srgbClr val="66FF33">
                            <a:gamma/>
                            <a:tint val="36863"/>
                            <a:invGamma/>
                          </a:srgbClr>
                        </a:gs>
                        <a:gs pos="100000">
                          <a:srgbClr val="66FF33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FF33"/>
                        </a:gs>
                        <a:gs pos="50000">
                          <a:srgbClr val="66FF33">
                            <a:gamma/>
                            <a:tint val="36863"/>
                            <a:invGamma/>
                          </a:srgbClr>
                        </a:gs>
                        <a:gs pos="100000">
                          <a:srgbClr val="66FF33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FF33"/>
                        </a:gs>
                        <a:gs pos="50000">
                          <a:srgbClr val="66FF33">
                            <a:gamma/>
                            <a:tint val="36863"/>
                            <a:invGamma/>
                          </a:srgbClr>
                        </a:gs>
                        <a:gs pos="100000">
                          <a:srgbClr val="66FF33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FF33"/>
                        </a:gs>
                        <a:gs pos="50000">
                          <a:srgbClr val="66FF33">
                            <a:gamma/>
                            <a:tint val="36863"/>
                            <a:invGamma/>
                          </a:srgbClr>
                        </a:gs>
                        <a:gs pos="100000">
                          <a:srgbClr val="66FF33"/>
                        </a:gs>
                      </a:gsLst>
                      <a:lin ang="18900000" scaled="1"/>
                    </a:gradFill>
                  </a:tcPr>
                </a:tc>
              </a:tr>
              <a:tr h="1128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FF33"/>
                        </a:gs>
                        <a:gs pos="50000">
                          <a:srgbClr val="66FF33">
                            <a:gamma/>
                            <a:tint val="36863"/>
                            <a:invGamma/>
                          </a:srgbClr>
                        </a:gs>
                        <a:gs pos="100000">
                          <a:srgbClr val="66FF33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FF33"/>
                        </a:gs>
                        <a:gs pos="50000">
                          <a:srgbClr val="66FF33">
                            <a:gamma/>
                            <a:tint val="36863"/>
                            <a:invGamma/>
                          </a:srgbClr>
                        </a:gs>
                        <a:gs pos="100000">
                          <a:srgbClr val="66FF33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FF33"/>
                        </a:gs>
                        <a:gs pos="50000">
                          <a:srgbClr val="66FF33">
                            <a:gamma/>
                            <a:tint val="36863"/>
                            <a:invGamma/>
                          </a:srgbClr>
                        </a:gs>
                        <a:gs pos="100000">
                          <a:srgbClr val="66FF33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FF33"/>
                        </a:gs>
                        <a:gs pos="50000">
                          <a:srgbClr val="66FF33">
                            <a:gamma/>
                            <a:tint val="36863"/>
                            <a:invGamma/>
                          </a:srgbClr>
                        </a:gs>
                        <a:gs pos="100000">
                          <a:srgbClr val="66FF33"/>
                        </a:gs>
                      </a:gsLst>
                      <a:lin ang="18900000" scaled="1"/>
                    </a:gradFill>
                  </a:tcPr>
                </a:tc>
              </a:tr>
              <a:tr h="1130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FF33"/>
                        </a:gs>
                        <a:gs pos="50000">
                          <a:srgbClr val="66FF33">
                            <a:gamma/>
                            <a:tint val="36863"/>
                            <a:invGamma/>
                          </a:srgbClr>
                        </a:gs>
                        <a:gs pos="100000">
                          <a:srgbClr val="66FF33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FF33"/>
                        </a:gs>
                        <a:gs pos="50000">
                          <a:srgbClr val="66FF33">
                            <a:gamma/>
                            <a:tint val="36863"/>
                            <a:invGamma/>
                          </a:srgbClr>
                        </a:gs>
                        <a:gs pos="100000">
                          <a:srgbClr val="66FF33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FF33"/>
                        </a:gs>
                        <a:gs pos="50000">
                          <a:srgbClr val="66FF33">
                            <a:gamma/>
                            <a:tint val="36863"/>
                            <a:invGamma/>
                          </a:srgbClr>
                        </a:gs>
                        <a:gs pos="100000">
                          <a:srgbClr val="66FF33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FF33"/>
                        </a:gs>
                        <a:gs pos="50000">
                          <a:srgbClr val="66FF33">
                            <a:gamma/>
                            <a:tint val="36863"/>
                            <a:invGamma/>
                          </a:srgbClr>
                        </a:gs>
                        <a:gs pos="100000">
                          <a:srgbClr val="66FF33"/>
                        </a:gs>
                      </a:gsLst>
                      <a:lin ang="18900000" scaled="1"/>
                    </a:gradFill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FF33"/>
                        </a:gs>
                        <a:gs pos="50000">
                          <a:srgbClr val="66FF33">
                            <a:gamma/>
                            <a:tint val="36863"/>
                            <a:invGamma/>
                          </a:srgbClr>
                        </a:gs>
                        <a:gs pos="100000">
                          <a:srgbClr val="66FF33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FF33"/>
                        </a:gs>
                        <a:gs pos="50000">
                          <a:srgbClr val="66FF33">
                            <a:gamma/>
                            <a:tint val="36863"/>
                            <a:invGamma/>
                          </a:srgbClr>
                        </a:gs>
                        <a:gs pos="100000">
                          <a:srgbClr val="66FF33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FF33"/>
                        </a:gs>
                        <a:gs pos="50000">
                          <a:srgbClr val="66FF33">
                            <a:gamma/>
                            <a:tint val="36863"/>
                            <a:invGamma/>
                          </a:srgbClr>
                        </a:gs>
                        <a:gs pos="100000">
                          <a:srgbClr val="66FF33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FF33"/>
                        </a:gs>
                        <a:gs pos="50000">
                          <a:srgbClr val="66FF33">
                            <a:gamma/>
                            <a:tint val="36863"/>
                            <a:invGamma/>
                          </a:srgbClr>
                        </a:gs>
                        <a:gs pos="100000">
                          <a:srgbClr val="66FF33"/>
                        </a:gs>
                      </a:gsLst>
                      <a:lin ang="18900000" scaled="1"/>
                    </a:gradFill>
                  </a:tcPr>
                </a:tc>
              </a:tr>
            </a:tbl>
          </a:graphicData>
        </a:graphic>
      </p:graphicFrame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1979613" y="1773238"/>
            <a:ext cx="466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/>
              <a:t>2</a:t>
            </a:r>
          </a:p>
        </p:txBody>
      </p:sp>
      <p:sp>
        <p:nvSpPr>
          <p:cNvPr id="5159" name="Text Box 39"/>
          <p:cNvSpPr txBox="1">
            <a:spLocks noChangeArrowheads="1"/>
          </p:cNvSpPr>
          <p:nvPr/>
        </p:nvSpPr>
        <p:spPr bwMode="auto">
          <a:xfrm>
            <a:off x="3563938" y="1773238"/>
            <a:ext cx="466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/>
              <a:t>3</a:t>
            </a:r>
          </a:p>
        </p:txBody>
      </p:sp>
      <p:sp>
        <p:nvSpPr>
          <p:cNvPr id="5160" name="Text Box 40"/>
          <p:cNvSpPr txBox="1">
            <a:spLocks noChangeArrowheads="1"/>
          </p:cNvSpPr>
          <p:nvPr/>
        </p:nvSpPr>
        <p:spPr bwMode="auto">
          <a:xfrm>
            <a:off x="5219700" y="1773238"/>
            <a:ext cx="466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/>
              <a:t>4</a:t>
            </a:r>
          </a:p>
        </p:txBody>
      </p:sp>
      <p:sp>
        <p:nvSpPr>
          <p:cNvPr id="5161" name="Text Box 41"/>
          <p:cNvSpPr txBox="1">
            <a:spLocks noChangeArrowheads="1"/>
          </p:cNvSpPr>
          <p:nvPr/>
        </p:nvSpPr>
        <p:spPr bwMode="auto">
          <a:xfrm>
            <a:off x="6877050" y="1773238"/>
            <a:ext cx="466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/>
              <a:t>5</a:t>
            </a:r>
          </a:p>
        </p:txBody>
      </p:sp>
      <p:sp>
        <p:nvSpPr>
          <p:cNvPr id="5162" name="Text Box 42"/>
          <p:cNvSpPr txBox="1">
            <a:spLocks noChangeArrowheads="1"/>
          </p:cNvSpPr>
          <p:nvPr/>
        </p:nvSpPr>
        <p:spPr bwMode="auto">
          <a:xfrm>
            <a:off x="1979613" y="2924175"/>
            <a:ext cx="466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/>
              <a:t>6</a:t>
            </a:r>
          </a:p>
        </p:txBody>
      </p:sp>
      <p:sp>
        <p:nvSpPr>
          <p:cNvPr id="5163" name="Text Box 43"/>
          <p:cNvSpPr txBox="1">
            <a:spLocks noChangeArrowheads="1"/>
          </p:cNvSpPr>
          <p:nvPr/>
        </p:nvSpPr>
        <p:spPr bwMode="auto">
          <a:xfrm>
            <a:off x="3563938" y="2924175"/>
            <a:ext cx="466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/>
              <a:t>7</a:t>
            </a:r>
          </a:p>
        </p:txBody>
      </p:sp>
      <p:sp>
        <p:nvSpPr>
          <p:cNvPr id="5164" name="Text Box 44"/>
          <p:cNvSpPr txBox="1">
            <a:spLocks noChangeArrowheads="1"/>
          </p:cNvSpPr>
          <p:nvPr/>
        </p:nvSpPr>
        <p:spPr bwMode="auto">
          <a:xfrm>
            <a:off x="5219700" y="2924175"/>
            <a:ext cx="466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/>
              <a:t>8</a:t>
            </a:r>
          </a:p>
        </p:txBody>
      </p:sp>
      <p:sp>
        <p:nvSpPr>
          <p:cNvPr id="5165" name="Text Box 45"/>
          <p:cNvSpPr txBox="1">
            <a:spLocks noChangeArrowheads="1"/>
          </p:cNvSpPr>
          <p:nvPr/>
        </p:nvSpPr>
        <p:spPr bwMode="auto">
          <a:xfrm>
            <a:off x="6877050" y="2924175"/>
            <a:ext cx="466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/>
              <a:t>9</a:t>
            </a:r>
          </a:p>
        </p:txBody>
      </p:sp>
      <p:sp>
        <p:nvSpPr>
          <p:cNvPr id="5166" name="Text Box 46"/>
          <p:cNvSpPr txBox="1">
            <a:spLocks noChangeArrowheads="1"/>
          </p:cNvSpPr>
          <p:nvPr/>
        </p:nvSpPr>
        <p:spPr bwMode="auto">
          <a:xfrm>
            <a:off x="1835150" y="4005263"/>
            <a:ext cx="749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/>
              <a:t>10</a:t>
            </a:r>
          </a:p>
        </p:txBody>
      </p:sp>
      <p:sp>
        <p:nvSpPr>
          <p:cNvPr id="5167" name="Text Box 47"/>
          <p:cNvSpPr txBox="1">
            <a:spLocks noChangeArrowheads="1"/>
          </p:cNvSpPr>
          <p:nvPr/>
        </p:nvSpPr>
        <p:spPr bwMode="auto">
          <a:xfrm>
            <a:off x="5148263" y="4005263"/>
            <a:ext cx="749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/>
              <a:t>12</a:t>
            </a:r>
          </a:p>
        </p:txBody>
      </p: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3492500" y="4005263"/>
            <a:ext cx="749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/>
              <a:t>11</a:t>
            </a:r>
          </a:p>
        </p:txBody>
      </p:sp>
      <p:sp>
        <p:nvSpPr>
          <p:cNvPr id="5170" name="Text Box 50"/>
          <p:cNvSpPr txBox="1">
            <a:spLocks noChangeArrowheads="1"/>
          </p:cNvSpPr>
          <p:nvPr/>
        </p:nvSpPr>
        <p:spPr bwMode="auto">
          <a:xfrm>
            <a:off x="6659563" y="4005263"/>
            <a:ext cx="749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/>
              <a:t>13</a:t>
            </a:r>
          </a:p>
        </p:txBody>
      </p:sp>
      <p:sp>
        <p:nvSpPr>
          <p:cNvPr id="5171" name="Text Box 51"/>
          <p:cNvSpPr txBox="1">
            <a:spLocks noChangeArrowheads="1"/>
          </p:cNvSpPr>
          <p:nvPr/>
        </p:nvSpPr>
        <p:spPr bwMode="auto">
          <a:xfrm>
            <a:off x="1835150" y="5157788"/>
            <a:ext cx="749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/>
              <a:t>14</a:t>
            </a:r>
          </a:p>
        </p:txBody>
      </p:sp>
      <p:sp>
        <p:nvSpPr>
          <p:cNvPr id="5172" name="Text Box 52"/>
          <p:cNvSpPr txBox="1">
            <a:spLocks noChangeArrowheads="1"/>
          </p:cNvSpPr>
          <p:nvPr/>
        </p:nvSpPr>
        <p:spPr bwMode="auto">
          <a:xfrm>
            <a:off x="3492500" y="5157788"/>
            <a:ext cx="749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/>
              <a:t>15</a:t>
            </a:r>
          </a:p>
        </p:txBody>
      </p:sp>
      <p:sp>
        <p:nvSpPr>
          <p:cNvPr id="5173" name="Text Box 53"/>
          <p:cNvSpPr txBox="1">
            <a:spLocks noChangeArrowheads="1"/>
          </p:cNvSpPr>
          <p:nvPr/>
        </p:nvSpPr>
        <p:spPr bwMode="auto">
          <a:xfrm>
            <a:off x="5076825" y="5157788"/>
            <a:ext cx="749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/>
              <a:t>16</a:t>
            </a:r>
          </a:p>
        </p:txBody>
      </p:sp>
      <p:sp>
        <p:nvSpPr>
          <p:cNvPr id="5174" name="Text Box 54"/>
          <p:cNvSpPr txBox="1">
            <a:spLocks noChangeArrowheads="1"/>
          </p:cNvSpPr>
          <p:nvPr/>
        </p:nvSpPr>
        <p:spPr bwMode="auto">
          <a:xfrm>
            <a:off x="6659563" y="5157788"/>
            <a:ext cx="749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/>
              <a:t>17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8.88889E-6 L 0.18906 -0.76667 " pathEditMode="relative" ptsTypes="AA">
                                      <p:cBhvr>
                                        <p:cTn id="6" dur="20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6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7.40741E-7 L -0.00781 -0.40949 " pathEditMode="relative" ptsTypes="AA">
                                      <p:cBhvr>
                                        <p:cTn id="11" dur="20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5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1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22222E-6 L 0.14948 -0.5669 " pathEditMode="relative" ptsTypes="AA">
                                      <p:cBhvr>
                                        <p:cTn id="16" dur="20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6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1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22222E-6 -7.40741E-7 L 0.00782 -0.39884 " pathEditMode="relative" ptsTypes="AA">
                                      <p:cBhvr>
                                        <p:cTn id="21" dur="2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6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125 -0.54607 " pathEditMode="relative" ptsTypes="AA">
                                      <p:cBhvr>
                                        <p:cTn id="26" dur="2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6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1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8.88889E-6 L -0.30711 -0.72454 " pathEditMode="relative" ptsTypes="AA">
                                      <p:cBhvr>
                                        <p:cTn id="31" dur="2000" fill="hold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7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59259E-6 L -0.29913 -0.90278 " pathEditMode="relative" ptsTypes="AA">
                                      <p:cBhvr>
                                        <p:cTn id="36" dur="200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7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1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7.40741E-7 L -0.07083 -0.90301 " pathEditMode="relative" ptsTypes="AA">
                                      <p:cBhvr>
                                        <p:cTn id="41" dur="2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74"/>
                  </p:tgtEl>
                </p:cond>
              </p:nextCondLst>
            </p:seq>
          </p:childTnLst>
        </p:cTn>
      </p:par>
    </p:tnLst>
    <p:bldLst>
      <p:bldP spid="5159" grpId="0"/>
      <p:bldP spid="5161" grpId="0"/>
      <p:bldP spid="5163" grpId="0"/>
      <p:bldP spid="5165" grpId="0"/>
      <p:bldP spid="5169" grpId="0"/>
      <p:bldP spid="5170" grpId="0"/>
      <p:bldP spid="5172" grpId="0"/>
      <p:bldP spid="51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/>
              <a:t>Щёлкните мышкой по числу, которое </a:t>
            </a:r>
            <a:br>
              <a:rPr lang="ru-RU" sz="3200"/>
            </a:br>
            <a:r>
              <a:rPr lang="ru-RU" sz="3200"/>
              <a:t>не делится на 3.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258888" y="1916113"/>
            <a:ext cx="1296987" cy="1152525"/>
            <a:chOff x="793" y="1207"/>
            <a:chExt cx="817" cy="726"/>
          </a:xfrm>
        </p:grpSpPr>
        <p:sp>
          <p:nvSpPr>
            <p:cNvPr id="6152" name="AutoShape 8"/>
            <p:cNvSpPr>
              <a:spLocks noChangeArrowheads="1"/>
            </p:cNvSpPr>
            <p:nvPr/>
          </p:nvSpPr>
          <p:spPr bwMode="auto">
            <a:xfrm>
              <a:off x="793" y="1207"/>
              <a:ext cx="817" cy="726"/>
            </a:xfrm>
            <a:prstGeom prst="irregularSeal1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3" name="Text Box 9"/>
            <p:cNvSpPr txBox="1">
              <a:spLocks noChangeArrowheads="1"/>
            </p:cNvSpPr>
            <p:nvPr/>
          </p:nvSpPr>
          <p:spPr bwMode="auto">
            <a:xfrm>
              <a:off x="975" y="1389"/>
              <a:ext cx="400" cy="365"/>
            </a:xfrm>
            <a:prstGeom prst="rect">
              <a:avLst/>
            </a:prstGeom>
            <a:solidFill>
              <a:srgbClr val="FF505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18</a:t>
              </a:r>
            </a:p>
          </p:txBody>
        </p:sp>
      </p:grp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3130550" y="1987550"/>
            <a:ext cx="1296988" cy="1152525"/>
            <a:chOff x="1972" y="1252"/>
            <a:chExt cx="817" cy="726"/>
          </a:xfrm>
        </p:grpSpPr>
        <p:sp>
          <p:nvSpPr>
            <p:cNvPr id="6154" name="AutoShape 10"/>
            <p:cNvSpPr>
              <a:spLocks noChangeArrowheads="1"/>
            </p:cNvSpPr>
            <p:nvPr/>
          </p:nvSpPr>
          <p:spPr bwMode="auto">
            <a:xfrm>
              <a:off x="1972" y="1252"/>
              <a:ext cx="817" cy="726"/>
            </a:xfrm>
            <a:prstGeom prst="irregularSeal1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5" name="Text Box 11"/>
            <p:cNvSpPr txBox="1">
              <a:spLocks noChangeArrowheads="1"/>
            </p:cNvSpPr>
            <p:nvPr/>
          </p:nvSpPr>
          <p:spPr bwMode="auto">
            <a:xfrm>
              <a:off x="2154" y="1434"/>
              <a:ext cx="400" cy="365"/>
            </a:xfrm>
            <a:prstGeom prst="rect">
              <a:avLst/>
            </a:prstGeom>
            <a:solidFill>
              <a:srgbClr val="FF505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21</a:t>
              </a:r>
            </a:p>
          </p:txBody>
        </p:sp>
      </p:grpSp>
      <p:grpSp>
        <p:nvGrpSpPr>
          <p:cNvPr id="4" name="Group 33"/>
          <p:cNvGrpSpPr>
            <a:grpSpLocks/>
          </p:cNvGrpSpPr>
          <p:nvPr/>
        </p:nvGrpSpPr>
        <p:grpSpPr bwMode="auto">
          <a:xfrm>
            <a:off x="5219700" y="1987550"/>
            <a:ext cx="1296988" cy="1152525"/>
            <a:chOff x="3288" y="1252"/>
            <a:chExt cx="817" cy="726"/>
          </a:xfrm>
        </p:grpSpPr>
        <p:sp>
          <p:nvSpPr>
            <p:cNvPr id="6156" name="AutoShape 12"/>
            <p:cNvSpPr>
              <a:spLocks noChangeArrowheads="1"/>
            </p:cNvSpPr>
            <p:nvPr/>
          </p:nvSpPr>
          <p:spPr bwMode="auto">
            <a:xfrm>
              <a:off x="3288" y="1252"/>
              <a:ext cx="817" cy="726"/>
            </a:xfrm>
            <a:prstGeom prst="irregularSeal1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7" name="Text Box 13"/>
            <p:cNvSpPr txBox="1">
              <a:spLocks noChangeArrowheads="1"/>
            </p:cNvSpPr>
            <p:nvPr/>
          </p:nvSpPr>
          <p:spPr bwMode="auto">
            <a:xfrm>
              <a:off x="3470" y="1434"/>
              <a:ext cx="400" cy="365"/>
            </a:xfrm>
            <a:prstGeom prst="rect">
              <a:avLst/>
            </a:prstGeom>
            <a:solidFill>
              <a:srgbClr val="FF505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35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7162800" y="2132013"/>
            <a:ext cx="1296988" cy="1152525"/>
            <a:chOff x="4512" y="1343"/>
            <a:chExt cx="817" cy="726"/>
          </a:xfrm>
        </p:grpSpPr>
        <p:sp>
          <p:nvSpPr>
            <p:cNvPr id="6158" name="AutoShape 14"/>
            <p:cNvSpPr>
              <a:spLocks noChangeArrowheads="1"/>
            </p:cNvSpPr>
            <p:nvPr/>
          </p:nvSpPr>
          <p:spPr bwMode="auto">
            <a:xfrm>
              <a:off x="4512" y="1343"/>
              <a:ext cx="817" cy="726"/>
            </a:xfrm>
            <a:prstGeom prst="irregularSeal1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9" name="Text Box 15"/>
            <p:cNvSpPr txBox="1">
              <a:spLocks noChangeArrowheads="1"/>
            </p:cNvSpPr>
            <p:nvPr/>
          </p:nvSpPr>
          <p:spPr bwMode="auto">
            <a:xfrm>
              <a:off x="4694" y="1525"/>
              <a:ext cx="400" cy="365"/>
            </a:xfrm>
            <a:prstGeom prst="rect">
              <a:avLst/>
            </a:prstGeom>
            <a:solidFill>
              <a:srgbClr val="FF505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15</a:t>
              </a:r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6516688" y="3789363"/>
            <a:ext cx="1296987" cy="1152525"/>
            <a:chOff x="3696" y="2386"/>
            <a:chExt cx="817" cy="726"/>
          </a:xfrm>
        </p:grpSpPr>
        <p:sp>
          <p:nvSpPr>
            <p:cNvPr id="6160" name="AutoShape 16"/>
            <p:cNvSpPr>
              <a:spLocks noChangeArrowheads="1"/>
            </p:cNvSpPr>
            <p:nvPr/>
          </p:nvSpPr>
          <p:spPr bwMode="auto">
            <a:xfrm>
              <a:off x="3696" y="2386"/>
              <a:ext cx="817" cy="726"/>
            </a:xfrm>
            <a:prstGeom prst="irregularSeal1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1" name="Text Box 17"/>
            <p:cNvSpPr txBox="1">
              <a:spLocks noChangeArrowheads="1"/>
            </p:cNvSpPr>
            <p:nvPr/>
          </p:nvSpPr>
          <p:spPr bwMode="auto">
            <a:xfrm>
              <a:off x="3878" y="2568"/>
              <a:ext cx="400" cy="365"/>
            </a:xfrm>
            <a:prstGeom prst="rect">
              <a:avLst/>
            </a:prstGeom>
            <a:solidFill>
              <a:srgbClr val="FF505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14</a:t>
              </a:r>
            </a:p>
          </p:txBody>
        </p:sp>
      </p:grpSp>
      <p:grpSp>
        <p:nvGrpSpPr>
          <p:cNvPr id="7" name="Group 40"/>
          <p:cNvGrpSpPr>
            <a:grpSpLocks/>
          </p:cNvGrpSpPr>
          <p:nvPr/>
        </p:nvGrpSpPr>
        <p:grpSpPr bwMode="auto">
          <a:xfrm>
            <a:off x="5364163" y="4868863"/>
            <a:ext cx="1296987" cy="1152525"/>
            <a:chOff x="2517" y="2885"/>
            <a:chExt cx="817" cy="726"/>
          </a:xfrm>
        </p:grpSpPr>
        <p:sp>
          <p:nvSpPr>
            <p:cNvPr id="6162" name="AutoShape 18"/>
            <p:cNvSpPr>
              <a:spLocks noChangeArrowheads="1"/>
            </p:cNvSpPr>
            <p:nvPr/>
          </p:nvSpPr>
          <p:spPr bwMode="auto">
            <a:xfrm>
              <a:off x="2517" y="2885"/>
              <a:ext cx="817" cy="726"/>
            </a:xfrm>
            <a:prstGeom prst="irregularSeal1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3" name="Text Box 19"/>
            <p:cNvSpPr txBox="1">
              <a:spLocks noChangeArrowheads="1"/>
            </p:cNvSpPr>
            <p:nvPr/>
          </p:nvSpPr>
          <p:spPr bwMode="auto">
            <a:xfrm>
              <a:off x="2699" y="3067"/>
              <a:ext cx="400" cy="365"/>
            </a:xfrm>
            <a:prstGeom prst="rect">
              <a:avLst/>
            </a:prstGeom>
            <a:solidFill>
              <a:srgbClr val="FF505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24</a:t>
              </a:r>
            </a:p>
          </p:txBody>
        </p:sp>
      </p:grpSp>
      <p:grpSp>
        <p:nvGrpSpPr>
          <p:cNvPr id="8" name="Group 35"/>
          <p:cNvGrpSpPr>
            <a:grpSpLocks/>
          </p:cNvGrpSpPr>
          <p:nvPr/>
        </p:nvGrpSpPr>
        <p:grpSpPr bwMode="auto">
          <a:xfrm>
            <a:off x="1042988" y="3355975"/>
            <a:ext cx="1296987" cy="1152525"/>
            <a:chOff x="657" y="2114"/>
            <a:chExt cx="817" cy="726"/>
          </a:xfrm>
        </p:grpSpPr>
        <p:sp>
          <p:nvSpPr>
            <p:cNvPr id="6164" name="AutoShape 20"/>
            <p:cNvSpPr>
              <a:spLocks noChangeArrowheads="1"/>
            </p:cNvSpPr>
            <p:nvPr/>
          </p:nvSpPr>
          <p:spPr bwMode="auto">
            <a:xfrm>
              <a:off x="657" y="2114"/>
              <a:ext cx="817" cy="726"/>
            </a:xfrm>
            <a:prstGeom prst="irregularSeal1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5" name="Text Box 21"/>
            <p:cNvSpPr txBox="1">
              <a:spLocks noChangeArrowheads="1"/>
            </p:cNvSpPr>
            <p:nvPr/>
          </p:nvSpPr>
          <p:spPr bwMode="auto">
            <a:xfrm>
              <a:off x="839" y="2296"/>
              <a:ext cx="400" cy="365"/>
            </a:xfrm>
            <a:prstGeom prst="rect">
              <a:avLst/>
            </a:prstGeom>
            <a:solidFill>
              <a:srgbClr val="FF505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31</a:t>
              </a:r>
            </a:p>
          </p:txBody>
        </p:sp>
      </p:grpSp>
      <p:grpSp>
        <p:nvGrpSpPr>
          <p:cNvPr id="9" name="Group 36"/>
          <p:cNvGrpSpPr>
            <a:grpSpLocks/>
          </p:cNvGrpSpPr>
          <p:nvPr/>
        </p:nvGrpSpPr>
        <p:grpSpPr bwMode="auto">
          <a:xfrm>
            <a:off x="3348038" y="4292600"/>
            <a:ext cx="1296987" cy="1152525"/>
            <a:chOff x="1565" y="2251"/>
            <a:chExt cx="817" cy="726"/>
          </a:xfrm>
        </p:grpSpPr>
        <p:sp>
          <p:nvSpPr>
            <p:cNvPr id="6166" name="AutoShape 22"/>
            <p:cNvSpPr>
              <a:spLocks noChangeArrowheads="1"/>
            </p:cNvSpPr>
            <p:nvPr/>
          </p:nvSpPr>
          <p:spPr bwMode="auto">
            <a:xfrm>
              <a:off x="1565" y="2251"/>
              <a:ext cx="817" cy="726"/>
            </a:xfrm>
            <a:prstGeom prst="irregularSeal1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7" name="Text Box 23"/>
            <p:cNvSpPr txBox="1">
              <a:spLocks noChangeArrowheads="1"/>
            </p:cNvSpPr>
            <p:nvPr/>
          </p:nvSpPr>
          <p:spPr bwMode="auto">
            <a:xfrm>
              <a:off x="1746" y="2432"/>
              <a:ext cx="400" cy="365"/>
            </a:xfrm>
            <a:prstGeom prst="rect">
              <a:avLst/>
            </a:prstGeom>
            <a:solidFill>
              <a:srgbClr val="FF505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27</a:t>
              </a:r>
            </a:p>
          </p:txBody>
        </p:sp>
      </p:grpSp>
      <p:grpSp>
        <p:nvGrpSpPr>
          <p:cNvPr id="10" name="Group 39"/>
          <p:cNvGrpSpPr>
            <a:grpSpLocks/>
          </p:cNvGrpSpPr>
          <p:nvPr/>
        </p:nvGrpSpPr>
        <p:grpSpPr bwMode="auto">
          <a:xfrm>
            <a:off x="1619250" y="4868863"/>
            <a:ext cx="1296988" cy="1152525"/>
            <a:chOff x="1020" y="3067"/>
            <a:chExt cx="817" cy="726"/>
          </a:xfrm>
        </p:grpSpPr>
        <p:sp>
          <p:nvSpPr>
            <p:cNvPr id="6168" name="AutoShape 24"/>
            <p:cNvSpPr>
              <a:spLocks noChangeArrowheads="1"/>
            </p:cNvSpPr>
            <p:nvPr/>
          </p:nvSpPr>
          <p:spPr bwMode="auto">
            <a:xfrm>
              <a:off x="1020" y="3067"/>
              <a:ext cx="817" cy="726"/>
            </a:xfrm>
            <a:prstGeom prst="irregularSeal1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9" name="Text Box 25"/>
            <p:cNvSpPr txBox="1">
              <a:spLocks noChangeArrowheads="1"/>
            </p:cNvSpPr>
            <p:nvPr/>
          </p:nvSpPr>
          <p:spPr bwMode="auto">
            <a:xfrm>
              <a:off x="1202" y="3249"/>
              <a:ext cx="400" cy="365"/>
            </a:xfrm>
            <a:prstGeom prst="rect">
              <a:avLst/>
            </a:prstGeom>
            <a:solidFill>
              <a:srgbClr val="FF505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20</a:t>
              </a:r>
            </a:p>
          </p:txBody>
        </p:sp>
      </p:grpSp>
      <p:grpSp>
        <p:nvGrpSpPr>
          <p:cNvPr id="11" name="Group 37"/>
          <p:cNvGrpSpPr>
            <a:grpSpLocks/>
          </p:cNvGrpSpPr>
          <p:nvPr/>
        </p:nvGrpSpPr>
        <p:grpSpPr bwMode="auto">
          <a:xfrm>
            <a:off x="4211638" y="3141663"/>
            <a:ext cx="1296987" cy="1152525"/>
            <a:chOff x="2653" y="1979"/>
            <a:chExt cx="817" cy="726"/>
          </a:xfrm>
        </p:grpSpPr>
        <p:sp>
          <p:nvSpPr>
            <p:cNvPr id="6173" name="AutoShape 29"/>
            <p:cNvSpPr>
              <a:spLocks noChangeArrowheads="1"/>
            </p:cNvSpPr>
            <p:nvPr/>
          </p:nvSpPr>
          <p:spPr bwMode="auto">
            <a:xfrm>
              <a:off x="2653" y="1979"/>
              <a:ext cx="817" cy="726"/>
            </a:xfrm>
            <a:prstGeom prst="irregularSeal1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4" name="Text Box 30"/>
            <p:cNvSpPr txBox="1">
              <a:spLocks noChangeArrowheads="1"/>
            </p:cNvSpPr>
            <p:nvPr/>
          </p:nvSpPr>
          <p:spPr bwMode="auto">
            <a:xfrm>
              <a:off x="2925" y="2160"/>
              <a:ext cx="258" cy="365"/>
            </a:xfrm>
            <a:prstGeom prst="rect">
              <a:avLst/>
            </a:prstGeom>
            <a:solidFill>
              <a:srgbClr val="FF505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9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1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25575"/>
          </a:xfrm>
        </p:spPr>
        <p:txBody>
          <a:bodyPr>
            <a:normAutofit fontScale="90000"/>
          </a:bodyPr>
          <a:lstStyle/>
          <a:p>
            <a:r>
              <a:rPr lang="ru-RU" sz="3200"/>
              <a:t>Каких ответов нет в </a:t>
            </a:r>
            <a:br>
              <a:rPr lang="ru-RU" sz="3200"/>
            </a:br>
            <a:r>
              <a:rPr lang="ru-RU" sz="3200"/>
              <a:t>таблице умножения 4? </a:t>
            </a:r>
            <a:br>
              <a:rPr lang="ru-RU" sz="3200"/>
            </a:br>
            <a:r>
              <a:rPr lang="ru-RU" sz="3200"/>
              <a:t>Щёлкни по ним мышкой.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39750" y="2349500"/>
            <a:ext cx="936625" cy="1655763"/>
            <a:chOff x="340" y="1480"/>
            <a:chExt cx="590" cy="1043"/>
          </a:xfrm>
        </p:grpSpPr>
        <p:sp>
          <p:nvSpPr>
            <p:cNvPr id="61445" name="Litebulb"/>
            <p:cNvSpPr>
              <a:spLocks noEditPoints="1" noChangeArrowheads="1"/>
            </p:cNvSpPr>
            <p:nvPr/>
          </p:nvSpPr>
          <p:spPr bwMode="auto">
            <a:xfrm>
              <a:off x="340" y="1480"/>
              <a:ext cx="590" cy="1043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7782 h 21600"/>
                <a:gd name="T4" fmla="*/ 0 w 21600"/>
                <a:gd name="T5" fmla="*/ 7782 h 21600"/>
                <a:gd name="T6" fmla="*/ 10800 w 21600"/>
                <a:gd name="T7" fmla="*/ 21600 h 21600"/>
                <a:gd name="T8" fmla="*/ 3556 w 21600"/>
                <a:gd name="T9" fmla="*/ 2188 h 21600"/>
                <a:gd name="T10" fmla="*/ 18277 w 21600"/>
                <a:gd name="T11" fmla="*/ 928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825" y="21723"/>
                  </a:moveTo>
                  <a:lnTo>
                    <a:pt x="11215" y="21723"/>
                  </a:lnTo>
                  <a:lnTo>
                    <a:pt x="11552" y="21688"/>
                  </a:lnTo>
                  <a:lnTo>
                    <a:pt x="11916" y="21617"/>
                  </a:lnTo>
                  <a:lnTo>
                    <a:pt x="12253" y="21547"/>
                  </a:lnTo>
                  <a:lnTo>
                    <a:pt x="12617" y="21441"/>
                  </a:lnTo>
                  <a:lnTo>
                    <a:pt x="12902" y="21317"/>
                  </a:lnTo>
                  <a:lnTo>
                    <a:pt x="13162" y="21176"/>
                  </a:lnTo>
                  <a:lnTo>
                    <a:pt x="13396" y="21000"/>
                  </a:lnTo>
                  <a:lnTo>
                    <a:pt x="13655" y="20841"/>
                  </a:lnTo>
                  <a:lnTo>
                    <a:pt x="13863" y="20629"/>
                  </a:lnTo>
                  <a:lnTo>
                    <a:pt x="14045" y="20435"/>
                  </a:lnTo>
                  <a:lnTo>
                    <a:pt x="14200" y="20223"/>
                  </a:lnTo>
                  <a:lnTo>
                    <a:pt x="14356" y="19994"/>
                  </a:lnTo>
                  <a:lnTo>
                    <a:pt x="14460" y="19747"/>
                  </a:lnTo>
                  <a:lnTo>
                    <a:pt x="14512" y="19482"/>
                  </a:lnTo>
                  <a:lnTo>
                    <a:pt x="14512" y="19235"/>
                  </a:lnTo>
                  <a:lnTo>
                    <a:pt x="14512" y="19147"/>
                  </a:lnTo>
                  <a:lnTo>
                    <a:pt x="14512" y="18900"/>
                  </a:lnTo>
                  <a:lnTo>
                    <a:pt x="14512" y="18529"/>
                  </a:lnTo>
                  <a:lnTo>
                    <a:pt x="14512" y="18052"/>
                  </a:lnTo>
                  <a:lnTo>
                    <a:pt x="14512" y="17505"/>
                  </a:lnTo>
                  <a:lnTo>
                    <a:pt x="14512" y="16976"/>
                  </a:lnTo>
                  <a:lnTo>
                    <a:pt x="14512" y="16464"/>
                  </a:lnTo>
                  <a:lnTo>
                    <a:pt x="14512" y="15952"/>
                  </a:lnTo>
                  <a:lnTo>
                    <a:pt x="14512" y="15758"/>
                  </a:lnTo>
                  <a:lnTo>
                    <a:pt x="14616" y="15547"/>
                  </a:lnTo>
                  <a:lnTo>
                    <a:pt x="14694" y="15352"/>
                  </a:lnTo>
                  <a:lnTo>
                    <a:pt x="14798" y="15141"/>
                  </a:lnTo>
                  <a:lnTo>
                    <a:pt x="15161" y="14735"/>
                  </a:lnTo>
                  <a:lnTo>
                    <a:pt x="15602" y="14329"/>
                  </a:lnTo>
                  <a:lnTo>
                    <a:pt x="16745" y="13552"/>
                  </a:lnTo>
                  <a:lnTo>
                    <a:pt x="18043" y="12670"/>
                  </a:lnTo>
                  <a:lnTo>
                    <a:pt x="18744" y="12194"/>
                  </a:lnTo>
                  <a:lnTo>
                    <a:pt x="19341" y="11647"/>
                  </a:lnTo>
                  <a:lnTo>
                    <a:pt x="19938" y="11099"/>
                  </a:lnTo>
                  <a:lnTo>
                    <a:pt x="20483" y="10464"/>
                  </a:lnTo>
                  <a:lnTo>
                    <a:pt x="20743" y="10164"/>
                  </a:lnTo>
                  <a:lnTo>
                    <a:pt x="20950" y="9794"/>
                  </a:lnTo>
                  <a:lnTo>
                    <a:pt x="21132" y="9441"/>
                  </a:lnTo>
                  <a:lnTo>
                    <a:pt x="21288" y="9035"/>
                  </a:lnTo>
                  <a:lnTo>
                    <a:pt x="21444" y="8664"/>
                  </a:lnTo>
                  <a:lnTo>
                    <a:pt x="21548" y="8223"/>
                  </a:lnTo>
                  <a:lnTo>
                    <a:pt x="21600" y="7782"/>
                  </a:lnTo>
                  <a:lnTo>
                    <a:pt x="21600" y="7341"/>
                  </a:lnTo>
                  <a:lnTo>
                    <a:pt x="21600" y="6935"/>
                  </a:lnTo>
                  <a:lnTo>
                    <a:pt x="21548" y="6564"/>
                  </a:lnTo>
                  <a:lnTo>
                    <a:pt x="21496" y="6229"/>
                  </a:lnTo>
                  <a:lnTo>
                    <a:pt x="21392" y="5858"/>
                  </a:lnTo>
                  <a:lnTo>
                    <a:pt x="21288" y="5523"/>
                  </a:lnTo>
                  <a:lnTo>
                    <a:pt x="21132" y="5135"/>
                  </a:lnTo>
                  <a:lnTo>
                    <a:pt x="20950" y="4800"/>
                  </a:lnTo>
                  <a:lnTo>
                    <a:pt x="20743" y="4464"/>
                  </a:lnTo>
                  <a:lnTo>
                    <a:pt x="20535" y="4164"/>
                  </a:lnTo>
                  <a:lnTo>
                    <a:pt x="20301" y="3847"/>
                  </a:lnTo>
                  <a:lnTo>
                    <a:pt x="20042" y="3547"/>
                  </a:lnTo>
                  <a:lnTo>
                    <a:pt x="19782" y="3247"/>
                  </a:lnTo>
                  <a:lnTo>
                    <a:pt x="19133" y="2664"/>
                  </a:lnTo>
                  <a:lnTo>
                    <a:pt x="18458" y="2152"/>
                  </a:lnTo>
                  <a:lnTo>
                    <a:pt x="17705" y="1694"/>
                  </a:lnTo>
                  <a:lnTo>
                    <a:pt x="16849" y="1252"/>
                  </a:lnTo>
                  <a:lnTo>
                    <a:pt x="16407" y="1076"/>
                  </a:lnTo>
                  <a:lnTo>
                    <a:pt x="15940" y="900"/>
                  </a:lnTo>
                  <a:lnTo>
                    <a:pt x="15499" y="741"/>
                  </a:lnTo>
                  <a:lnTo>
                    <a:pt x="15057" y="600"/>
                  </a:lnTo>
                  <a:lnTo>
                    <a:pt x="14564" y="458"/>
                  </a:lnTo>
                  <a:lnTo>
                    <a:pt x="14045" y="335"/>
                  </a:lnTo>
                  <a:lnTo>
                    <a:pt x="13500" y="229"/>
                  </a:lnTo>
                  <a:lnTo>
                    <a:pt x="13006" y="158"/>
                  </a:lnTo>
                  <a:lnTo>
                    <a:pt x="12461" y="88"/>
                  </a:lnTo>
                  <a:lnTo>
                    <a:pt x="11968" y="52"/>
                  </a:lnTo>
                  <a:lnTo>
                    <a:pt x="11423" y="17"/>
                  </a:lnTo>
                  <a:lnTo>
                    <a:pt x="10825" y="17"/>
                  </a:lnTo>
                  <a:lnTo>
                    <a:pt x="10254" y="17"/>
                  </a:lnTo>
                  <a:lnTo>
                    <a:pt x="9709" y="52"/>
                  </a:lnTo>
                  <a:lnTo>
                    <a:pt x="9216" y="88"/>
                  </a:lnTo>
                  <a:lnTo>
                    <a:pt x="8671" y="158"/>
                  </a:lnTo>
                  <a:lnTo>
                    <a:pt x="8177" y="229"/>
                  </a:lnTo>
                  <a:lnTo>
                    <a:pt x="7632" y="335"/>
                  </a:lnTo>
                  <a:lnTo>
                    <a:pt x="7113" y="458"/>
                  </a:lnTo>
                  <a:lnTo>
                    <a:pt x="6620" y="600"/>
                  </a:lnTo>
                  <a:lnTo>
                    <a:pt x="6178" y="741"/>
                  </a:lnTo>
                  <a:lnTo>
                    <a:pt x="5737" y="900"/>
                  </a:lnTo>
                  <a:lnTo>
                    <a:pt x="5270" y="1076"/>
                  </a:lnTo>
                  <a:lnTo>
                    <a:pt x="4828" y="1252"/>
                  </a:lnTo>
                  <a:lnTo>
                    <a:pt x="3972" y="1694"/>
                  </a:lnTo>
                  <a:lnTo>
                    <a:pt x="3219" y="2152"/>
                  </a:lnTo>
                  <a:lnTo>
                    <a:pt x="2544" y="2664"/>
                  </a:lnTo>
                  <a:lnTo>
                    <a:pt x="1895" y="3247"/>
                  </a:lnTo>
                  <a:lnTo>
                    <a:pt x="1635" y="3547"/>
                  </a:lnTo>
                  <a:lnTo>
                    <a:pt x="1375" y="3847"/>
                  </a:lnTo>
                  <a:lnTo>
                    <a:pt x="1142" y="4164"/>
                  </a:lnTo>
                  <a:lnTo>
                    <a:pt x="934" y="4464"/>
                  </a:lnTo>
                  <a:lnTo>
                    <a:pt x="726" y="4800"/>
                  </a:lnTo>
                  <a:lnTo>
                    <a:pt x="545" y="5135"/>
                  </a:lnTo>
                  <a:lnTo>
                    <a:pt x="389" y="5523"/>
                  </a:lnTo>
                  <a:lnTo>
                    <a:pt x="285" y="5858"/>
                  </a:lnTo>
                  <a:lnTo>
                    <a:pt x="181" y="6229"/>
                  </a:lnTo>
                  <a:lnTo>
                    <a:pt x="129" y="6564"/>
                  </a:lnTo>
                  <a:lnTo>
                    <a:pt x="77" y="6935"/>
                  </a:lnTo>
                  <a:lnTo>
                    <a:pt x="77" y="7341"/>
                  </a:lnTo>
                  <a:lnTo>
                    <a:pt x="77" y="7782"/>
                  </a:lnTo>
                  <a:lnTo>
                    <a:pt x="129" y="8223"/>
                  </a:lnTo>
                  <a:lnTo>
                    <a:pt x="233" y="8664"/>
                  </a:lnTo>
                  <a:lnTo>
                    <a:pt x="389" y="9035"/>
                  </a:lnTo>
                  <a:lnTo>
                    <a:pt x="545" y="9441"/>
                  </a:lnTo>
                  <a:lnTo>
                    <a:pt x="726" y="9794"/>
                  </a:lnTo>
                  <a:lnTo>
                    <a:pt x="934" y="10164"/>
                  </a:lnTo>
                  <a:lnTo>
                    <a:pt x="1194" y="10464"/>
                  </a:lnTo>
                  <a:lnTo>
                    <a:pt x="1739" y="11099"/>
                  </a:lnTo>
                  <a:lnTo>
                    <a:pt x="2336" y="11647"/>
                  </a:lnTo>
                  <a:lnTo>
                    <a:pt x="2933" y="12194"/>
                  </a:lnTo>
                  <a:lnTo>
                    <a:pt x="3634" y="12670"/>
                  </a:lnTo>
                  <a:lnTo>
                    <a:pt x="4932" y="13552"/>
                  </a:lnTo>
                  <a:lnTo>
                    <a:pt x="6075" y="14329"/>
                  </a:lnTo>
                  <a:lnTo>
                    <a:pt x="6516" y="14735"/>
                  </a:lnTo>
                  <a:lnTo>
                    <a:pt x="6879" y="15141"/>
                  </a:lnTo>
                  <a:lnTo>
                    <a:pt x="6983" y="15352"/>
                  </a:lnTo>
                  <a:lnTo>
                    <a:pt x="7061" y="15547"/>
                  </a:lnTo>
                  <a:lnTo>
                    <a:pt x="7165" y="15758"/>
                  </a:lnTo>
                  <a:lnTo>
                    <a:pt x="7165" y="15952"/>
                  </a:lnTo>
                  <a:lnTo>
                    <a:pt x="7165" y="16464"/>
                  </a:lnTo>
                  <a:lnTo>
                    <a:pt x="7165" y="16976"/>
                  </a:lnTo>
                  <a:lnTo>
                    <a:pt x="7165" y="17505"/>
                  </a:lnTo>
                  <a:lnTo>
                    <a:pt x="7165" y="18052"/>
                  </a:lnTo>
                  <a:lnTo>
                    <a:pt x="7165" y="18529"/>
                  </a:lnTo>
                  <a:lnTo>
                    <a:pt x="7165" y="18900"/>
                  </a:lnTo>
                  <a:lnTo>
                    <a:pt x="7165" y="19147"/>
                  </a:lnTo>
                  <a:lnTo>
                    <a:pt x="7165" y="19235"/>
                  </a:lnTo>
                  <a:lnTo>
                    <a:pt x="7165" y="19482"/>
                  </a:lnTo>
                  <a:lnTo>
                    <a:pt x="7217" y="19747"/>
                  </a:lnTo>
                  <a:lnTo>
                    <a:pt x="7321" y="19994"/>
                  </a:lnTo>
                  <a:lnTo>
                    <a:pt x="7476" y="20223"/>
                  </a:lnTo>
                  <a:lnTo>
                    <a:pt x="7632" y="20435"/>
                  </a:lnTo>
                  <a:lnTo>
                    <a:pt x="7814" y="20629"/>
                  </a:lnTo>
                  <a:lnTo>
                    <a:pt x="8022" y="20841"/>
                  </a:lnTo>
                  <a:lnTo>
                    <a:pt x="8281" y="21000"/>
                  </a:lnTo>
                  <a:lnTo>
                    <a:pt x="8515" y="21176"/>
                  </a:lnTo>
                  <a:lnTo>
                    <a:pt x="8775" y="21317"/>
                  </a:lnTo>
                  <a:lnTo>
                    <a:pt x="9060" y="21441"/>
                  </a:lnTo>
                  <a:lnTo>
                    <a:pt x="9424" y="21547"/>
                  </a:lnTo>
                  <a:lnTo>
                    <a:pt x="9761" y="21617"/>
                  </a:lnTo>
                  <a:lnTo>
                    <a:pt x="10125" y="21688"/>
                  </a:lnTo>
                  <a:lnTo>
                    <a:pt x="10462" y="21723"/>
                  </a:lnTo>
                  <a:lnTo>
                    <a:pt x="10825" y="21723"/>
                  </a:lnTo>
                  <a:close/>
                </a:path>
                <a:path w="21600" h="21600" extrusionOk="0">
                  <a:moveTo>
                    <a:pt x="9242" y="14417"/>
                  </a:moveTo>
                  <a:lnTo>
                    <a:pt x="8541" y="12035"/>
                  </a:lnTo>
                  <a:lnTo>
                    <a:pt x="7295" y="10129"/>
                  </a:lnTo>
                  <a:lnTo>
                    <a:pt x="6905" y="9652"/>
                  </a:lnTo>
                  <a:lnTo>
                    <a:pt x="8541" y="10182"/>
                  </a:lnTo>
                  <a:lnTo>
                    <a:pt x="9787" y="9547"/>
                  </a:lnTo>
                  <a:lnTo>
                    <a:pt x="11189" y="10129"/>
                  </a:lnTo>
                  <a:lnTo>
                    <a:pt x="12279" y="9547"/>
                  </a:lnTo>
                  <a:lnTo>
                    <a:pt x="13370" y="10076"/>
                  </a:lnTo>
                  <a:lnTo>
                    <a:pt x="14850" y="9652"/>
                  </a:lnTo>
                  <a:lnTo>
                    <a:pt x="12902" y="12247"/>
                  </a:lnTo>
                  <a:lnTo>
                    <a:pt x="12357" y="14417"/>
                  </a:lnTo>
                  <a:moveTo>
                    <a:pt x="7191" y="15952"/>
                  </a:moveTo>
                  <a:lnTo>
                    <a:pt x="14512" y="15952"/>
                  </a:lnTo>
                  <a:lnTo>
                    <a:pt x="14512" y="17064"/>
                  </a:lnTo>
                  <a:lnTo>
                    <a:pt x="7191" y="17047"/>
                  </a:lnTo>
                  <a:lnTo>
                    <a:pt x="7191" y="18123"/>
                  </a:lnTo>
                  <a:lnTo>
                    <a:pt x="14512" y="18158"/>
                  </a:lnTo>
                  <a:lnTo>
                    <a:pt x="14538" y="19182"/>
                  </a:lnTo>
                  <a:lnTo>
                    <a:pt x="7217" y="19182"/>
                  </a:lnTo>
                </a:path>
              </a:pathLst>
            </a:custGeom>
            <a:solidFill>
              <a:srgbClr val="FFFF00"/>
            </a:solidFill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446" name="Text Box 6"/>
            <p:cNvSpPr txBox="1">
              <a:spLocks noChangeArrowheads="1"/>
            </p:cNvSpPr>
            <p:nvPr/>
          </p:nvSpPr>
          <p:spPr bwMode="auto">
            <a:xfrm>
              <a:off x="385" y="1525"/>
              <a:ext cx="508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400"/>
                <a:t>24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7667625" y="1700213"/>
            <a:ext cx="936625" cy="1655762"/>
            <a:chOff x="340" y="1480"/>
            <a:chExt cx="590" cy="1043"/>
          </a:xfrm>
        </p:grpSpPr>
        <p:sp>
          <p:nvSpPr>
            <p:cNvPr id="61450" name="Litebulb"/>
            <p:cNvSpPr>
              <a:spLocks noEditPoints="1" noChangeArrowheads="1"/>
            </p:cNvSpPr>
            <p:nvPr/>
          </p:nvSpPr>
          <p:spPr bwMode="auto">
            <a:xfrm>
              <a:off x="340" y="1480"/>
              <a:ext cx="590" cy="1043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7782 h 21600"/>
                <a:gd name="T4" fmla="*/ 0 w 21600"/>
                <a:gd name="T5" fmla="*/ 7782 h 21600"/>
                <a:gd name="T6" fmla="*/ 10800 w 21600"/>
                <a:gd name="T7" fmla="*/ 21600 h 21600"/>
                <a:gd name="T8" fmla="*/ 3556 w 21600"/>
                <a:gd name="T9" fmla="*/ 2188 h 21600"/>
                <a:gd name="T10" fmla="*/ 18277 w 21600"/>
                <a:gd name="T11" fmla="*/ 928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825" y="21723"/>
                  </a:moveTo>
                  <a:lnTo>
                    <a:pt x="11215" y="21723"/>
                  </a:lnTo>
                  <a:lnTo>
                    <a:pt x="11552" y="21688"/>
                  </a:lnTo>
                  <a:lnTo>
                    <a:pt x="11916" y="21617"/>
                  </a:lnTo>
                  <a:lnTo>
                    <a:pt x="12253" y="21547"/>
                  </a:lnTo>
                  <a:lnTo>
                    <a:pt x="12617" y="21441"/>
                  </a:lnTo>
                  <a:lnTo>
                    <a:pt x="12902" y="21317"/>
                  </a:lnTo>
                  <a:lnTo>
                    <a:pt x="13162" y="21176"/>
                  </a:lnTo>
                  <a:lnTo>
                    <a:pt x="13396" y="21000"/>
                  </a:lnTo>
                  <a:lnTo>
                    <a:pt x="13655" y="20841"/>
                  </a:lnTo>
                  <a:lnTo>
                    <a:pt x="13863" y="20629"/>
                  </a:lnTo>
                  <a:lnTo>
                    <a:pt x="14045" y="20435"/>
                  </a:lnTo>
                  <a:lnTo>
                    <a:pt x="14200" y="20223"/>
                  </a:lnTo>
                  <a:lnTo>
                    <a:pt x="14356" y="19994"/>
                  </a:lnTo>
                  <a:lnTo>
                    <a:pt x="14460" y="19747"/>
                  </a:lnTo>
                  <a:lnTo>
                    <a:pt x="14512" y="19482"/>
                  </a:lnTo>
                  <a:lnTo>
                    <a:pt x="14512" y="19235"/>
                  </a:lnTo>
                  <a:lnTo>
                    <a:pt x="14512" y="19147"/>
                  </a:lnTo>
                  <a:lnTo>
                    <a:pt x="14512" y="18900"/>
                  </a:lnTo>
                  <a:lnTo>
                    <a:pt x="14512" y="18529"/>
                  </a:lnTo>
                  <a:lnTo>
                    <a:pt x="14512" y="18052"/>
                  </a:lnTo>
                  <a:lnTo>
                    <a:pt x="14512" y="17505"/>
                  </a:lnTo>
                  <a:lnTo>
                    <a:pt x="14512" y="16976"/>
                  </a:lnTo>
                  <a:lnTo>
                    <a:pt x="14512" y="16464"/>
                  </a:lnTo>
                  <a:lnTo>
                    <a:pt x="14512" y="15952"/>
                  </a:lnTo>
                  <a:lnTo>
                    <a:pt x="14512" y="15758"/>
                  </a:lnTo>
                  <a:lnTo>
                    <a:pt x="14616" y="15547"/>
                  </a:lnTo>
                  <a:lnTo>
                    <a:pt x="14694" y="15352"/>
                  </a:lnTo>
                  <a:lnTo>
                    <a:pt x="14798" y="15141"/>
                  </a:lnTo>
                  <a:lnTo>
                    <a:pt x="15161" y="14735"/>
                  </a:lnTo>
                  <a:lnTo>
                    <a:pt x="15602" y="14329"/>
                  </a:lnTo>
                  <a:lnTo>
                    <a:pt x="16745" y="13552"/>
                  </a:lnTo>
                  <a:lnTo>
                    <a:pt x="18043" y="12670"/>
                  </a:lnTo>
                  <a:lnTo>
                    <a:pt x="18744" y="12194"/>
                  </a:lnTo>
                  <a:lnTo>
                    <a:pt x="19341" y="11647"/>
                  </a:lnTo>
                  <a:lnTo>
                    <a:pt x="19938" y="11099"/>
                  </a:lnTo>
                  <a:lnTo>
                    <a:pt x="20483" y="10464"/>
                  </a:lnTo>
                  <a:lnTo>
                    <a:pt x="20743" y="10164"/>
                  </a:lnTo>
                  <a:lnTo>
                    <a:pt x="20950" y="9794"/>
                  </a:lnTo>
                  <a:lnTo>
                    <a:pt x="21132" y="9441"/>
                  </a:lnTo>
                  <a:lnTo>
                    <a:pt x="21288" y="9035"/>
                  </a:lnTo>
                  <a:lnTo>
                    <a:pt x="21444" y="8664"/>
                  </a:lnTo>
                  <a:lnTo>
                    <a:pt x="21548" y="8223"/>
                  </a:lnTo>
                  <a:lnTo>
                    <a:pt x="21600" y="7782"/>
                  </a:lnTo>
                  <a:lnTo>
                    <a:pt x="21600" y="7341"/>
                  </a:lnTo>
                  <a:lnTo>
                    <a:pt x="21600" y="6935"/>
                  </a:lnTo>
                  <a:lnTo>
                    <a:pt x="21548" y="6564"/>
                  </a:lnTo>
                  <a:lnTo>
                    <a:pt x="21496" y="6229"/>
                  </a:lnTo>
                  <a:lnTo>
                    <a:pt x="21392" y="5858"/>
                  </a:lnTo>
                  <a:lnTo>
                    <a:pt x="21288" y="5523"/>
                  </a:lnTo>
                  <a:lnTo>
                    <a:pt x="21132" y="5135"/>
                  </a:lnTo>
                  <a:lnTo>
                    <a:pt x="20950" y="4800"/>
                  </a:lnTo>
                  <a:lnTo>
                    <a:pt x="20743" y="4464"/>
                  </a:lnTo>
                  <a:lnTo>
                    <a:pt x="20535" y="4164"/>
                  </a:lnTo>
                  <a:lnTo>
                    <a:pt x="20301" y="3847"/>
                  </a:lnTo>
                  <a:lnTo>
                    <a:pt x="20042" y="3547"/>
                  </a:lnTo>
                  <a:lnTo>
                    <a:pt x="19782" y="3247"/>
                  </a:lnTo>
                  <a:lnTo>
                    <a:pt x="19133" y="2664"/>
                  </a:lnTo>
                  <a:lnTo>
                    <a:pt x="18458" y="2152"/>
                  </a:lnTo>
                  <a:lnTo>
                    <a:pt x="17705" y="1694"/>
                  </a:lnTo>
                  <a:lnTo>
                    <a:pt x="16849" y="1252"/>
                  </a:lnTo>
                  <a:lnTo>
                    <a:pt x="16407" y="1076"/>
                  </a:lnTo>
                  <a:lnTo>
                    <a:pt x="15940" y="900"/>
                  </a:lnTo>
                  <a:lnTo>
                    <a:pt x="15499" y="741"/>
                  </a:lnTo>
                  <a:lnTo>
                    <a:pt x="15057" y="600"/>
                  </a:lnTo>
                  <a:lnTo>
                    <a:pt x="14564" y="458"/>
                  </a:lnTo>
                  <a:lnTo>
                    <a:pt x="14045" y="335"/>
                  </a:lnTo>
                  <a:lnTo>
                    <a:pt x="13500" y="229"/>
                  </a:lnTo>
                  <a:lnTo>
                    <a:pt x="13006" y="158"/>
                  </a:lnTo>
                  <a:lnTo>
                    <a:pt x="12461" y="88"/>
                  </a:lnTo>
                  <a:lnTo>
                    <a:pt x="11968" y="52"/>
                  </a:lnTo>
                  <a:lnTo>
                    <a:pt x="11423" y="17"/>
                  </a:lnTo>
                  <a:lnTo>
                    <a:pt x="10825" y="17"/>
                  </a:lnTo>
                  <a:lnTo>
                    <a:pt x="10254" y="17"/>
                  </a:lnTo>
                  <a:lnTo>
                    <a:pt x="9709" y="52"/>
                  </a:lnTo>
                  <a:lnTo>
                    <a:pt x="9216" y="88"/>
                  </a:lnTo>
                  <a:lnTo>
                    <a:pt x="8671" y="158"/>
                  </a:lnTo>
                  <a:lnTo>
                    <a:pt x="8177" y="229"/>
                  </a:lnTo>
                  <a:lnTo>
                    <a:pt x="7632" y="335"/>
                  </a:lnTo>
                  <a:lnTo>
                    <a:pt x="7113" y="458"/>
                  </a:lnTo>
                  <a:lnTo>
                    <a:pt x="6620" y="600"/>
                  </a:lnTo>
                  <a:lnTo>
                    <a:pt x="6178" y="741"/>
                  </a:lnTo>
                  <a:lnTo>
                    <a:pt x="5737" y="900"/>
                  </a:lnTo>
                  <a:lnTo>
                    <a:pt x="5270" y="1076"/>
                  </a:lnTo>
                  <a:lnTo>
                    <a:pt x="4828" y="1252"/>
                  </a:lnTo>
                  <a:lnTo>
                    <a:pt x="3972" y="1694"/>
                  </a:lnTo>
                  <a:lnTo>
                    <a:pt x="3219" y="2152"/>
                  </a:lnTo>
                  <a:lnTo>
                    <a:pt x="2544" y="2664"/>
                  </a:lnTo>
                  <a:lnTo>
                    <a:pt x="1895" y="3247"/>
                  </a:lnTo>
                  <a:lnTo>
                    <a:pt x="1635" y="3547"/>
                  </a:lnTo>
                  <a:lnTo>
                    <a:pt x="1375" y="3847"/>
                  </a:lnTo>
                  <a:lnTo>
                    <a:pt x="1142" y="4164"/>
                  </a:lnTo>
                  <a:lnTo>
                    <a:pt x="934" y="4464"/>
                  </a:lnTo>
                  <a:lnTo>
                    <a:pt x="726" y="4800"/>
                  </a:lnTo>
                  <a:lnTo>
                    <a:pt x="545" y="5135"/>
                  </a:lnTo>
                  <a:lnTo>
                    <a:pt x="389" y="5523"/>
                  </a:lnTo>
                  <a:lnTo>
                    <a:pt x="285" y="5858"/>
                  </a:lnTo>
                  <a:lnTo>
                    <a:pt x="181" y="6229"/>
                  </a:lnTo>
                  <a:lnTo>
                    <a:pt x="129" y="6564"/>
                  </a:lnTo>
                  <a:lnTo>
                    <a:pt x="77" y="6935"/>
                  </a:lnTo>
                  <a:lnTo>
                    <a:pt x="77" y="7341"/>
                  </a:lnTo>
                  <a:lnTo>
                    <a:pt x="77" y="7782"/>
                  </a:lnTo>
                  <a:lnTo>
                    <a:pt x="129" y="8223"/>
                  </a:lnTo>
                  <a:lnTo>
                    <a:pt x="233" y="8664"/>
                  </a:lnTo>
                  <a:lnTo>
                    <a:pt x="389" y="9035"/>
                  </a:lnTo>
                  <a:lnTo>
                    <a:pt x="545" y="9441"/>
                  </a:lnTo>
                  <a:lnTo>
                    <a:pt x="726" y="9794"/>
                  </a:lnTo>
                  <a:lnTo>
                    <a:pt x="934" y="10164"/>
                  </a:lnTo>
                  <a:lnTo>
                    <a:pt x="1194" y="10464"/>
                  </a:lnTo>
                  <a:lnTo>
                    <a:pt x="1739" y="11099"/>
                  </a:lnTo>
                  <a:lnTo>
                    <a:pt x="2336" y="11647"/>
                  </a:lnTo>
                  <a:lnTo>
                    <a:pt x="2933" y="12194"/>
                  </a:lnTo>
                  <a:lnTo>
                    <a:pt x="3634" y="12670"/>
                  </a:lnTo>
                  <a:lnTo>
                    <a:pt x="4932" y="13552"/>
                  </a:lnTo>
                  <a:lnTo>
                    <a:pt x="6075" y="14329"/>
                  </a:lnTo>
                  <a:lnTo>
                    <a:pt x="6516" y="14735"/>
                  </a:lnTo>
                  <a:lnTo>
                    <a:pt x="6879" y="15141"/>
                  </a:lnTo>
                  <a:lnTo>
                    <a:pt x="6983" y="15352"/>
                  </a:lnTo>
                  <a:lnTo>
                    <a:pt x="7061" y="15547"/>
                  </a:lnTo>
                  <a:lnTo>
                    <a:pt x="7165" y="15758"/>
                  </a:lnTo>
                  <a:lnTo>
                    <a:pt x="7165" y="15952"/>
                  </a:lnTo>
                  <a:lnTo>
                    <a:pt x="7165" y="16464"/>
                  </a:lnTo>
                  <a:lnTo>
                    <a:pt x="7165" y="16976"/>
                  </a:lnTo>
                  <a:lnTo>
                    <a:pt x="7165" y="17505"/>
                  </a:lnTo>
                  <a:lnTo>
                    <a:pt x="7165" y="18052"/>
                  </a:lnTo>
                  <a:lnTo>
                    <a:pt x="7165" y="18529"/>
                  </a:lnTo>
                  <a:lnTo>
                    <a:pt x="7165" y="18900"/>
                  </a:lnTo>
                  <a:lnTo>
                    <a:pt x="7165" y="19147"/>
                  </a:lnTo>
                  <a:lnTo>
                    <a:pt x="7165" y="19235"/>
                  </a:lnTo>
                  <a:lnTo>
                    <a:pt x="7165" y="19482"/>
                  </a:lnTo>
                  <a:lnTo>
                    <a:pt x="7217" y="19747"/>
                  </a:lnTo>
                  <a:lnTo>
                    <a:pt x="7321" y="19994"/>
                  </a:lnTo>
                  <a:lnTo>
                    <a:pt x="7476" y="20223"/>
                  </a:lnTo>
                  <a:lnTo>
                    <a:pt x="7632" y="20435"/>
                  </a:lnTo>
                  <a:lnTo>
                    <a:pt x="7814" y="20629"/>
                  </a:lnTo>
                  <a:lnTo>
                    <a:pt x="8022" y="20841"/>
                  </a:lnTo>
                  <a:lnTo>
                    <a:pt x="8281" y="21000"/>
                  </a:lnTo>
                  <a:lnTo>
                    <a:pt x="8515" y="21176"/>
                  </a:lnTo>
                  <a:lnTo>
                    <a:pt x="8775" y="21317"/>
                  </a:lnTo>
                  <a:lnTo>
                    <a:pt x="9060" y="21441"/>
                  </a:lnTo>
                  <a:lnTo>
                    <a:pt x="9424" y="21547"/>
                  </a:lnTo>
                  <a:lnTo>
                    <a:pt x="9761" y="21617"/>
                  </a:lnTo>
                  <a:lnTo>
                    <a:pt x="10125" y="21688"/>
                  </a:lnTo>
                  <a:lnTo>
                    <a:pt x="10462" y="21723"/>
                  </a:lnTo>
                  <a:lnTo>
                    <a:pt x="10825" y="21723"/>
                  </a:lnTo>
                  <a:close/>
                </a:path>
                <a:path w="21600" h="21600" extrusionOk="0">
                  <a:moveTo>
                    <a:pt x="9242" y="14417"/>
                  </a:moveTo>
                  <a:lnTo>
                    <a:pt x="8541" y="12035"/>
                  </a:lnTo>
                  <a:lnTo>
                    <a:pt x="7295" y="10129"/>
                  </a:lnTo>
                  <a:lnTo>
                    <a:pt x="6905" y="9652"/>
                  </a:lnTo>
                  <a:lnTo>
                    <a:pt x="8541" y="10182"/>
                  </a:lnTo>
                  <a:lnTo>
                    <a:pt x="9787" y="9547"/>
                  </a:lnTo>
                  <a:lnTo>
                    <a:pt x="11189" y="10129"/>
                  </a:lnTo>
                  <a:lnTo>
                    <a:pt x="12279" y="9547"/>
                  </a:lnTo>
                  <a:lnTo>
                    <a:pt x="13370" y="10076"/>
                  </a:lnTo>
                  <a:lnTo>
                    <a:pt x="14850" y="9652"/>
                  </a:lnTo>
                  <a:lnTo>
                    <a:pt x="12902" y="12247"/>
                  </a:lnTo>
                  <a:lnTo>
                    <a:pt x="12357" y="14417"/>
                  </a:lnTo>
                  <a:moveTo>
                    <a:pt x="7191" y="15952"/>
                  </a:moveTo>
                  <a:lnTo>
                    <a:pt x="14512" y="15952"/>
                  </a:lnTo>
                  <a:lnTo>
                    <a:pt x="14512" y="17064"/>
                  </a:lnTo>
                  <a:lnTo>
                    <a:pt x="7191" y="17047"/>
                  </a:lnTo>
                  <a:lnTo>
                    <a:pt x="7191" y="18123"/>
                  </a:lnTo>
                  <a:lnTo>
                    <a:pt x="14512" y="18158"/>
                  </a:lnTo>
                  <a:lnTo>
                    <a:pt x="14538" y="19182"/>
                  </a:lnTo>
                  <a:lnTo>
                    <a:pt x="7217" y="19182"/>
                  </a:lnTo>
                </a:path>
              </a:pathLst>
            </a:custGeom>
            <a:solidFill>
              <a:srgbClr val="FFFF00"/>
            </a:solidFill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451" name="Text Box 11"/>
            <p:cNvSpPr txBox="1">
              <a:spLocks noChangeArrowheads="1"/>
            </p:cNvSpPr>
            <p:nvPr/>
          </p:nvSpPr>
          <p:spPr bwMode="auto">
            <a:xfrm>
              <a:off x="385" y="1525"/>
              <a:ext cx="508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400"/>
                <a:t>36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2268538" y="3357563"/>
            <a:ext cx="936625" cy="1655762"/>
            <a:chOff x="340" y="1480"/>
            <a:chExt cx="590" cy="1043"/>
          </a:xfrm>
        </p:grpSpPr>
        <p:sp>
          <p:nvSpPr>
            <p:cNvPr id="61453" name="Litebulb"/>
            <p:cNvSpPr>
              <a:spLocks noEditPoints="1" noChangeArrowheads="1"/>
            </p:cNvSpPr>
            <p:nvPr/>
          </p:nvSpPr>
          <p:spPr bwMode="auto">
            <a:xfrm>
              <a:off x="340" y="1480"/>
              <a:ext cx="590" cy="1043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7782 h 21600"/>
                <a:gd name="T4" fmla="*/ 0 w 21600"/>
                <a:gd name="T5" fmla="*/ 7782 h 21600"/>
                <a:gd name="T6" fmla="*/ 10800 w 21600"/>
                <a:gd name="T7" fmla="*/ 21600 h 21600"/>
                <a:gd name="T8" fmla="*/ 3556 w 21600"/>
                <a:gd name="T9" fmla="*/ 2188 h 21600"/>
                <a:gd name="T10" fmla="*/ 18277 w 21600"/>
                <a:gd name="T11" fmla="*/ 928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825" y="21723"/>
                  </a:moveTo>
                  <a:lnTo>
                    <a:pt x="11215" y="21723"/>
                  </a:lnTo>
                  <a:lnTo>
                    <a:pt x="11552" y="21688"/>
                  </a:lnTo>
                  <a:lnTo>
                    <a:pt x="11916" y="21617"/>
                  </a:lnTo>
                  <a:lnTo>
                    <a:pt x="12253" y="21547"/>
                  </a:lnTo>
                  <a:lnTo>
                    <a:pt x="12617" y="21441"/>
                  </a:lnTo>
                  <a:lnTo>
                    <a:pt x="12902" y="21317"/>
                  </a:lnTo>
                  <a:lnTo>
                    <a:pt x="13162" y="21176"/>
                  </a:lnTo>
                  <a:lnTo>
                    <a:pt x="13396" y="21000"/>
                  </a:lnTo>
                  <a:lnTo>
                    <a:pt x="13655" y="20841"/>
                  </a:lnTo>
                  <a:lnTo>
                    <a:pt x="13863" y="20629"/>
                  </a:lnTo>
                  <a:lnTo>
                    <a:pt x="14045" y="20435"/>
                  </a:lnTo>
                  <a:lnTo>
                    <a:pt x="14200" y="20223"/>
                  </a:lnTo>
                  <a:lnTo>
                    <a:pt x="14356" y="19994"/>
                  </a:lnTo>
                  <a:lnTo>
                    <a:pt x="14460" y="19747"/>
                  </a:lnTo>
                  <a:lnTo>
                    <a:pt x="14512" y="19482"/>
                  </a:lnTo>
                  <a:lnTo>
                    <a:pt x="14512" y="19235"/>
                  </a:lnTo>
                  <a:lnTo>
                    <a:pt x="14512" y="19147"/>
                  </a:lnTo>
                  <a:lnTo>
                    <a:pt x="14512" y="18900"/>
                  </a:lnTo>
                  <a:lnTo>
                    <a:pt x="14512" y="18529"/>
                  </a:lnTo>
                  <a:lnTo>
                    <a:pt x="14512" y="18052"/>
                  </a:lnTo>
                  <a:lnTo>
                    <a:pt x="14512" y="17505"/>
                  </a:lnTo>
                  <a:lnTo>
                    <a:pt x="14512" y="16976"/>
                  </a:lnTo>
                  <a:lnTo>
                    <a:pt x="14512" y="16464"/>
                  </a:lnTo>
                  <a:lnTo>
                    <a:pt x="14512" y="15952"/>
                  </a:lnTo>
                  <a:lnTo>
                    <a:pt x="14512" y="15758"/>
                  </a:lnTo>
                  <a:lnTo>
                    <a:pt x="14616" y="15547"/>
                  </a:lnTo>
                  <a:lnTo>
                    <a:pt x="14694" y="15352"/>
                  </a:lnTo>
                  <a:lnTo>
                    <a:pt x="14798" y="15141"/>
                  </a:lnTo>
                  <a:lnTo>
                    <a:pt x="15161" y="14735"/>
                  </a:lnTo>
                  <a:lnTo>
                    <a:pt x="15602" y="14329"/>
                  </a:lnTo>
                  <a:lnTo>
                    <a:pt x="16745" y="13552"/>
                  </a:lnTo>
                  <a:lnTo>
                    <a:pt x="18043" y="12670"/>
                  </a:lnTo>
                  <a:lnTo>
                    <a:pt x="18744" y="12194"/>
                  </a:lnTo>
                  <a:lnTo>
                    <a:pt x="19341" y="11647"/>
                  </a:lnTo>
                  <a:lnTo>
                    <a:pt x="19938" y="11099"/>
                  </a:lnTo>
                  <a:lnTo>
                    <a:pt x="20483" y="10464"/>
                  </a:lnTo>
                  <a:lnTo>
                    <a:pt x="20743" y="10164"/>
                  </a:lnTo>
                  <a:lnTo>
                    <a:pt x="20950" y="9794"/>
                  </a:lnTo>
                  <a:lnTo>
                    <a:pt x="21132" y="9441"/>
                  </a:lnTo>
                  <a:lnTo>
                    <a:pt x="21288" y="9035"/>
                  </a:lnTo>
                  <a:lnTo>
                    <a:pt x="21444" y="8664"/>
                  </a:lnTo>
                  <a:lnTo>
                    <a:pt x="21548" y="8223"/>
                  </a:lnTo>
                  <a:lnTo>
                    <a:pt x="21600" y="7782"/>
                  </a:lnTo>
                  <a:lnTo>
                    <a:pt x="21600" y="7341"/>
                  </a:lnTo>
                  <a:lnTo>
                    <a:pt x="21600" y="6935"/>
                  </a:lnTo>
                  <a:lnTo>
                    <a:pt x="21548" y="6564"/>
                  </a:lnTo>
                  <a:lnTo>
                    <a:pt x="21496" y="6229"/>
                  </a:lnTo>
                  <a:lnTo>
                    <a:pt x="21392" y="5858"/>
                  </a:lnTo>
                  <a:lnTo>
                    <a:pt x="21288" y="5523"/>
                  </a:lnTo>
                  <a:lnTo>
                    <a:pt x="21132" y="5135"/>
                  </a:lnTo>
                  <a:lnTo>
                    <a:pt x="20950" y="4800"/>
                  </a:lnTo>
                  <a:lnTo>
                    <a:pt x="20743" y="4464"/>
                  </a:lnTo>
                  <a:lnTo>
                    <a:pt x="20535" y="4164"/>
                  </a:lnTo>
                  <a:lnTo>
                    <a:pt x="20301" y="3847"/>
                  </a:lnTo>
                  <a:lnTo>
                    <a:pt x="20042" y="3547"/>
                  </a:lnTo>
                  <a:lnTo>
                    <a:pt x="19782" y="3247"/>
                  </a:lnTo>
                  <a:lnTo>
                    <a:pt x="19133" y="2664"/>
                  </a:lnTo>
                  <a:lnTo>
                    <a:pt x="18458" y="2152"/>
                  </a:lnTo>
                  <a:lnTo>
                    <a:pt x="17705" y="1694"/>
                  </a:lnTo>
                  <a:lnTo>
                    <a:pt x="16849" y="1252"/>
                  </a:lnTo>
                  <a:lnTo>
                    <a:pt x="16407" y="1076"/>
                  </a:lnTo>
                  <a:lnTo>
                    <a:pt x="15940" y="900"/>
                  </a:lnTo>
                  <a:lnTo>
                    <a:pt x="15499" y="741"/>
                  </a:lnTo>
                  <a:lnTo>
                    <a:pt x="15057" y="600"/>
                  </a:lnTo>
                  <a:lnTo>
                    <a:pt x="14564" y="458"/>
                  </a:lnTo>
                  <a:lnTo>
                    <a:pt x="14045" y="335"/>
                  </a:lnTo>
                  <a:lnTo>
                    <a:pt x="13500" y="229"/>
                  </a:lnTo>
                  <a:lnTo>
                    <a:pt x="13006" y="158"/>
                  </a:lnTo>
                  <a:lnTo>
                    <a:pt x="12461" y="88"/>
                  </a:lnTo>
                  <a:lnTo>
                    <a:pt x="11968" y="52"/>
                  </a:lnTo>
                  <a:lnTo>
                    <a:pt x="11423" y="17"/>
                  </a:lnTo>
                  <a:lnTo>
                    <a:pt x="10825" y="17"/>
                  </a:lnTo>
                  <a:lnTo>
                    <a:pt x="10254" y="17"/>
                  </a:lnTo>
                  <a:lnTo>
                    <a:pt x="9709" y="52"/>
                  </a:lnTo>
                  <a:lnTo>
                    <a:pt x="9216" y="88"/>
                  </a:lnTo>
                  <a:lnTo>
                    <a:pt x="8671" y="158"/>
                  </a:lnTo>
                  <a:lnTo>
                    <a:pt x="8177" y="229"/>
                  </a:lnTo>
                  <a:lnTo>
                    <a:pt x="7632" y="335"/>
                  </a:lnTo>
                  <a:lnTo>
                    <a:pt x="7113" y="458"/>
                  </a:lnTo>
                  <a:lnTo>
                    <a:pt x="6620" y="600"/>
                  </a:lnTo>
                  <a:lnTo>
                    <a:pt x="6178" y="741"/>
                  </a:lnTo>
                  <a:lnTo>
                    <a:pt x="5737" y="900"/>
                  </a:lnTo>
                  <a:lnTo>
                    <a:pt x="5270" y="1076"/>
                  </a:lnTo>
                  <a:lnTo>
                    <a:pt x="4828" y="1252"/>
                  </a:lnTo>
                  <a:lnTo>
                    <a:pt x="3972" y="1694"/>
                  </a:lnTo>
                  <a:lnTo>
                    <a:pt x="3219" y="2152"/>
                  </a:lnTo>
                  <a:lnTo>
                    <a:pt x="2544" y="2664"/>
                  </a:lnTo>
                  <a:lnTo>
                    <a:pt x="1895" y="3247"/>
                  </a:lnTo>
                  <a:lnTo>
                    <a:pt x="1635" y="3547"/>
                  </a:lnTo>
                  <a:lnTo>
                    <a:pt x="1375" y="3847"/>
                  </a:lnTo>
                  <a:lnTo>
                    <a:pt x="1142" y="4164"/>
                  </a:lnTo>
                  <a:lnTo>
                    <a:pt x="934" y="4464"/>
                  </a:lnTo>
                  <a:lnTo>
                    <a:pt x="726" y="4800"/>
                  </a:lnTo>
                  <a:lnTo>
                    <a:pt x="545" y="5135"/>
                  </a:lnTo>
                  <a:lnTo>
                    <a:pt x="389" y="5523"/>
                  </a:lnTo>
                  <a:lnTo>
                    <a:pt x="285" y="5858"/>
                  </a:lnTo>
                  <a:lnTo>
                    <a:pt x="181" y="6229"/>
                  </a:lnTo>
                  <a:lnTo>
                    <a:pt x="129" y="6564"/>
                  </a:lnTo>
                  <a:lnTo>
                    <a:pt x="77" y="6935"/>
                  </a:lnTo>
                  <a:lnTo>
                    <a:pt x="77" y="7341"/>
                  </a:lnTo>
                  <a:lnTo>
                    <a:pt x="77" y="7782"/>
                  </a:lnTo>
                  <a:lnTo>
                    <a:pt x="129" y="8223"/>
                  </a:lnTo>
                  <a:lnTo>
                    <a:pt x="233" y="8664"/>
                  </a:lnTo>
                  <a:lnTo>
                    <a:pt x="389" y="9035"/>
                  </a:lnTo>
                  <a:lnTo>
                    <a:pt x="545" y="9441"/>
                  </a:lnTo>
                  <a:lnTo>
                    <a:pt x="726" y="9794"/>
                  </a:lnTo>
                  <a:lnTo>
                    <a:pt x="934" y="10164"/>
                  </a:lnTo>
                  <a:lnTo>
                    <a:pt x="1194" y="10464"/>
                  </a:lnTo>
                  <a:lnTo>
                    <a:pt x="1739" y="11099"/>
                  </a:lnTo>
                  <a:lnTo>
                    <a:pt x="2336" y="11647"/>
                  </a:lnTo>
                  <a:lnTo>
                    <a:pt x="2933" y="12194"/>
                  </a:lnTo>
                  <a:lnTo>
                    <a:pt x="3634" y="12670"/>
                  </a:lnTo>
                  <a:lnTo>
                    <a:pt x="4932" y="13552"/>
                  </a:lnTo>
                  <a:lnTo>
                    <a:pt x="6075" y="14329"/>
                  </a:lnTo>
                  <a:lnTo>
                    <a:pt x="6516" y="14735"/>
                  </a:lnTo>
                  <a:lnTo>
                    <a:pt x="6879" y="15141"/>
                  </a:lnTo>
                  <a:lnTo>
                    <a:pt x="6983" y="15352"/>
                  </a:lnTo>
                  <a:lnTo>
                    <a:pt x="7061" y="15547"/>
                  </a:lnTo>
                  <a:lnTo>
                    <a:pt x="7165" y="15758"/>
                  </a:lnTo>
                  <a:lnTo>
                    <a:pt x="7165" y="15952"/>
                  </a:lnTo>
                  <a:lnTo>
                    <a:pt x="7165" y="16464"/>
                  </a:lnTo>
                  <a:lnTo>
                    <a:pt x="7165" y="16976"/>
                  </a:lnTo>
                  <a:lnTo>
                    <a:pt x="7165" y="17505"/>
                  </a:lnTo>
                  <a:lnTo>
                    <a:pt x="7165" y="18052"/>
                  </a:lnTo>
                  <a:lnTo>
                    <a:pt x="7165" y="18529"/>
                  </a:lnTo>
                  <a:lnTo>
                    <a:pt x="7165" y="18900"/>
                  </a:lnTo>
                  <a:lnTo>
                    <a:pt x="7165" y="19147"/>
                  </a:lnTo>
                  <a:lnTo>
                    <a:pt x="7165" y="19235"/>
                  </a:lnTo>
                  <a:lnTo>
                    <a:pt x="7165" y="19482"/>
                  </a:lnTo>
                  <a:lnTo>
                    <a:pt x="7217" y="19747"/>
                  </a:lnTo>
                  <a:lnTo>
                    <a:pt x="7321" y="19994"/>
                  </a:lnTo>
                  <a:lnTo>
                    <a:pt x="7476" y="20223"/>
                  </a:lnTo>
                  <a:lnTo>
                    <a:pt x="7632" y="20435"/>
                  </a:lnTo>
                  <a:lnTo>
                    <a:pt x="7814" y="20629"/>
                  </a:lnTo>
                  <a:lnTo>
                    <a:pt x="8022" y="20841"/>
                  </a:lnTo>
                  <a:lnTo>
                    <a:pt x="8281" y="21000"/>
                  </a:lnTo>
                  <a:lnTo>
                    <a:pt x="8515" y="21176"/>
                  </a:lnTo>
                  <a:lnTo>
                    <a:pt x="8775" y="21317"/>
                  </a:lnTo>
                  <a:lnTo>
                    <a:pt x="9060" y="21441"/>
                  </a:lnTo>
                  <a:lnTo>
                    <a:pt x="9424" y="21547"/>
                  </a:lnTo>
                  <a:lnTo>
                    <a:pt x="9761" y="21617"/>
                  </a:lnTo>
                  <a:lnTo>
                    <a:pt x="10125" y="21688"/>
                  </a:lnTo>
                  <a:lnTo>
                    <a:pt x="10462" y="21723"/>
                  </a:lnTo>
                  <a:lnTo>
                    <a:pt x="10825" y="21723"/>
                  </a:lnTo>
                  <a:close/>
                </a:path>
                <a:path w="21600" h="21600" extrusionOk="0">
                  <a:moveTo>
                    <a:pt x="9242" y="14417"/>
                  </a:moveTo>
                  <a:lnTo>
                    <a:pt x="8541" y="12035"/>
                  </a:lnTo>
                  <a:lnTo>
                    <a:pt x="7295" y="10129"/>
                  </a:lnTo>
                  <a:lnTo>
                    <a:pt x="6905" y="9652"/>
                  </a:lnTo>
                  <a:lnTo>
                    <a:pt x="8541" y="10182"/>
                  </a:lnTo>
                  <a:lnTo>
                    <a:pt x="9787" y="9547"/>
                  </a:lnTo>
                  <a:lnTo>
                    <a:pt x="11189" y="10129"/>
                  </a:lnTo>
                  <a:lnTo>
                    <a:pt x="12279" y="9547"/>
                  </a:lnTo>
                  <a:lnTo>
                    <a:pt x="13370" y="10076"/>
                  </a:lnTo>
                  <a:lnTo>
                    <a:pt x="14850" y="9652"/>
                  </a:lnTo>
                  <a:lnTo>
                    <a:pt x="12902" y="12247"/>
                  </a:lnTo>
                  <a:lnTo>
                    <a:pt x="12357" y="14417"/>
                  </a:lnTo>
                  <a:moveTo>
                    <a:pt x="7191" y="15952"/>
                  </a:moveTo>
                  <a:lnTo>
                    <a:pt x="14512" y="15952"/>
                  </a:lnTo>
                  <a:lnTo>
                    <a:pt x="14512" y="17064"/>
                  </a:lnTo>
                  <a:lnTo>
                    <a:pt x="7191" y="17047"/>
                  </a:lnTo>
                  <a:lnTo>
                    <a:pt x="7191" y="18123"/>
                  </a:lnTo>
                  <a:lnTo>
                    <a:pt x="14512" y="18158"/>
                  </a:lnTo>
                  <a:lnTo>
                    <a:pt x="14538" y="19182"/>
                  </a:lnTo>
                  <a:lnTo>
                    <a:pt x="7217" y="19182"/>
                  </a:lnTo>
                </a:path>
              </a:pathLst>
            </a:custGeom>
            <a:solidFill>
              <a:srgbClr val="FFFF00"/>
            </a:solidFill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454" name="Text Box 14"/>
            <p:cNvSpPr txBox="1">
              <a:spLocks noChangeArrowheads="1"/>
            </p:cNvSpPr>
            <p:nvPr/>
          </p:nvSpPr>
          <p:spPr bwMode="auto">
            <a:xfrm>
              <a:off x="385" y="1525"/>
              <a:ext cx="508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400"/>
                <a:t>32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3779838" y="1916113"/>
            <a:ext cx="936625" cy="1655762"/>
            <a:chOff x="340" y="1480"/>
            <a:chExt cx="590" cy="1043"/>
          </a:xfrm>
        </p:grpSpPr>
        <p:sp>
          <p:nvSpPr>
            <p:cNvPr id="61456" name="Litebulb"/>
            <p:cNvSpPr>
              <a:spLocks noEditPoints="1" noChangeArrowheads="1"/>
            </p:cNvSpPr>
            <p:nvPr/>
          </p:nvSpPr>
          <p:spPr bwMode="auto">
            <a:xfrm>
              <a:off x="340" y="1480"/>
              <a:ext cx="590" cy="1043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7782 h 21600"/>
                <a:gd name="T4" fmla="*/ 0 w 21600"/>
                <a:gd name="T5" fmla="*/ 7782 h 21600"/>
                <a:gd name="T6" fmla="*/ 10800 w 21600"/>
                <a:gd name="T7" fmla="*/ 21600 h 21600"/>
                <a:gd name="T8" fmla="*/ 3556 w 21600"/>
                <a:gd name="T9" fmla="*/ 2188 h 21600"/>
                <a:gd name="T10" fmla="*/ 18277 w 21600"/>
                <a:gd name="T11" fmla="*/ 928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825" y="21723"/>
                  </a:moveTo>
                  <a:lnTo>
                    <a:pt x="11215" y="21723"/>
                  </a:lnTo>
                  <a:lnTo>
                    <a:pt x="11552" y="21688"/>
                  </a:lnTo>
                  <a:lnTo>
                    <a:pt x="11916" y="21617"/>
                  </a:lnTo>
                  <a:lnTo>
                    <a:pt x="12253" y="21547"/>
                  </a:lnTo>
                  <a:lnTo>
                    <a:pt x="12617" y="21441"/>
                  </a:lnTo>
                  <a:lnTo>
                    <a:pt x="12902" y="21317"/>
                  </a:lnTo>
                  <a:lnTo>
                    <a:pt x="13162" y="21176"/>
                  </a:lnTo>
                  <a:lnTo>
                    <a:pt x="13396" y="21000"/>
                  </a:lnTo>
                  <a:lnTo>
                    <a:pt x="13655" y="20841"/>
                  </a:lnTo>
                  <a:lnTo>
                    <a:pt x="13863" y="20629"/>
                  </a:lnTo>
                  <a:lnTo>
                    <a:pt x="14045" y="20435"/>
                  </a:lnTo>
                  <a:lnTo>
                    <a:pt x="14200" y="20223"/>
                  </a:lnTo>
                  <a:lnTo>
                    <a:pt x="14356" y="19994"/>
                  </a:lnTo>
                  <a:lnTo>
                    <a:pt x="14460" y="19747"/>
                  </a:lnTo>
                  <a:lnTo>
                    <a:pt x="14512" y="19482"/>
                  </a:lnTo>
                  <a:lnTo>
                    <a:pt x="14512" y="19235"/>
                  </a:lnTo>
                  <a:lnTo>
                    <a:pt x="14512" y="19147"/>
                  </a:lnTo>
                  <a:lnTo>
                    <a:pt x="14512" y="18900"/>
                  </a:lnTo>
                  <a:lnTo>
                    <a:pt x="14512" y="18529"/>
                  </a:lnTo>
                  <a:lnTo>
                    <a:pt x="14512" y="18052"/>
                  </a:lnTo>
                  <a:lnTo>
                    <a:pt x="14512" y="17505"/>
                  </a:lnTo>
                  <a:lnTo>
                    <a:pt x="14512" y="16976"/>
                  </a:lnTo>
                  <a:lnTo>
                    <a:pt x="14512" y="16464"/>
                  </a:lnTo>
                  <a:lnTo>
                    <a:pt x="14512" y="15952"/>
                  </a:lnTo>
                  <a:lnTo>
                    <a:pt x="14512" y="15758"/>
                  </a:lnTo>
                  <a:lnTo>
                    <a:pt x="14616" y="15547"/>
                  </a:lnTo>
                  <a:lnTo>
                    <a:pt x="14694" y="15352"/>
                  </a:lnTo>
                  <a:lnTo>
                    <a:pt x="14798" y="15141"/>
                  </a:lnTo>
                  <a:lnTo>
                    <a:pt x="15161" y="14735"/>
                  </a:lnTo>
                  <a:lnTo>
                    <a:pt x="15602" y="14329"/>
                  </a:lnTo>
                  <a:lnTo>
                    <a:pt x="16745" y="13552"/>
                  </a:lnTo>
                  <a:lnTo>
                    <a:pt x="18043" y="12670"/>
                  </a:lnTo>
                  <a:lnTo>
                    <a:pt x="18744" y="12194"/>
                  </a:lnTo>
                  <a:lnTo>
                    <a:pt x="19341" y="11647"/>
                  </a:lnTo>
                  <a:lnTo>
                    <a:pt x="19938" y="11099"/>
                  </a:lnTo>
                  <a:lnTo>
                    <a:pt x="20483" y="10464"/>
                  </a:lnTo>
                  <a:lnTo>
                    <a:pt x="20743" y="10164"/>
                  </a:lnTo>
                  <a:lnTo>
                    <a:pt x="20950" y="9794"/>
                  </a:lnTo>
                  <a:lnTo>
                    <a:pt x="21132" y="9441"/>
                  </a:lnTo>
                  <a:lnTo>
                    <a:pt x="21288" y="9035"/>
                  </a:lnTo>
                  <a:lnTo>
                    <a:pt x="21444" y="8664"/>
                  </a:lnTo>
                  <a:lnTo>
                    <a:pt x="21548" y="8223"/>
                  </a:lnTo>
                  <a:lnTo>
                    <a:pt x="21600" y="7782"/>
                  </a:lnTo>
                  <a:lnTo>
                    <a:pt x="21600" y="7341"/>
                  </a:lnTo>
                  <a:lnTo>
                    <a:pt x="21600" y="6935"/>
                  </a:lnTo>
                  <a:lnTo>
                    <a:pt x="21548" y="6564"/>
                  </a:lnTo>
                  <a:lnTo>
                    <a:pt x="21496" y="6229"/>
                  </a:lnTo>
                  <a:lnTo>
                    <a:pt x="21392" y="5858"/>
                  </a:lnTo>
                  <a:lnTo>
                    <a:pt x="21288" y="5523"/>
                  </a:lnTo>
                  <a:lnTo>
                    <a:pt x="21132" y="5135"/>
                  </a:lnTo>
                  <a:lnTo>
                    <a:pt x="20950" y="4800"/>
                  </a:lnTo>
                  <a:lnTo>
                    <a:pt x="20743" y="4464"/>
                  </a:lnTo>
                  <a:lnTo>
                    <a:pt x="20535" y="4164"/>
                  </a:lnTo>
                  <a:lnTo>
                    <a:pt x="20301" y="3847"/>
                  </a:lnTo>
                  <a:lnTo>
                    <a:pt x="20042" y="3547"/>
                  </a:lnTo>
                  <a:lnTo>
                    <a:pt x="19782" y="3247"/>
                  </a:lnTo>
                  <a:lnTo>
                    <a:pt x="19133" y="2664"/>
                  </a:lnTo>
                  <a:lnTo>
                    <a:pt x="18458" y="2152"/>
                  </a:lnTo>
                  <a:lnTo>
                    <a:pt x="17705" y="1694"/>
                  </a:lnTo>
                  <a:lnTo>
                    <a:pt x="16849" y="1252"/>
                  </a:lnTo>
                  <a:lnTo>
                    <a:pt x="16407" y="1076"/>
                  </a:lnTo>
                  <a:lnTo>
                    <a:pt x="15940" y="900"/>
                  </a:lnTo>
                  <a:lnTo>
                    <a:pt x="15499" y="741"/>
                  </a:lnTo>
                  <a:lnTo>
                    <a:pt x="15057" y="600"/>
                  </a:lnTo>
                  <a:lnTo>
                    <a:pt x="14564" y="458"/>
                  </a:lnTo>
                  <a:lnTo>
                    <a:pt x="14045" y="335"/>
                  </a:lnTo>
                  <a:lnTo>
                    <a:pt x="13500" y="229"/>
                  </a:lnTo>
                  <a:lnTo>
                    <a:pt x="13006" y="158"/>
                  </a:lnTo>
                  <a:lnTo>
                    <a:pt x="12461" y="88"/>
                  </a:lnTo>
                  <a:lnTo>
                    <a:pt x="11968" y="52"/>
                  </a:lnTo>
                  <a:lnTo>
                    <a:pt x="11423" y="17"/>
                  </a:lnTo>
                  <a:lnTo>
                    <a:pt x="10825" y="17"/>
                  </a:lnTo>
                  <a:lnTo>
                    <a:pt x="10254" y="17"/>
                  </a:lnTo>
                  <a:lnTo>
                    <a:pt x="9709" y="52"/>
                  </a:lnTo>
                  <a:lnTo>
                    <a:pt x="9216" y="88"/>
                  </a:lnTo>
                  <a:lnTo>
                    <a:pt x="8671" y="158"/>
                  </a:lnTo>
                  <a:lnTo>
                    <a:pt x="8177" y="229"/>
                  </a:lnTo>
                  <a:lnTo>
                    <a:pt x="7632" y="335"/>
                  </a:lnTo>
                  <a:lnTo>
                    <a:pt x="7113" y="458"/>
                  </a:lnTo>
                  <a:lnTo>
                    <a:pt x="6620" y="600"/>
                  </a:lnTo>
                  <a:lnTo>
                    <a:pt x="6178" y="741"/>
                  </a:lnTo>
                  <a:lnTo>
                    <a:pt x="5737" y="900"/>
                  </a:lnTo>
                  <a:lnTo>
                    <a:pt x="5270" y="1076"/>
                  </a:lnTo>
                  <a:lnTo>
                    <a:pt x="4828" y="1252"/>
                  </a:lnTo>
                  <a:lnTo>
                    <a:pt x="3972" y="1694"/>
                  </a:lnTo>
                  <a:lnTo>
                    <a:pt x="3219" y="2152"/>
                  </a:lnTo>
                  <a:lnTo>
                    <a:pt x="2544" y="2664"/>
                  </a:lnTo>
                  <a:lnTo>
                    <a:pt x="1895" y="3247"/>
                  </a:lnTo>
                  <a:lnTo>
                    <a:pt x="1635" y="3547"/>
                  </a:lnTo>
                  <a:lnTo>
                    <a:pt x="1375" y="3847"/>
                  </a:lnTo>
                  <a:lnTo>
                    <a:pt x="1142" y="4164"/>
                  </a:lnTo>
                  <a:lnTo>
                    <a:pt x="934" y="4464"/>
                  </a:lnTo>
                  <a:lnTo>
                    <a:pt x="726" y="4800"/>
                  </a:lnTo>
                  <a:lnTo>
                    <a:pt x="545" y="5135"/>
                  </a:lnTo>
                  <a:lnTo>
                    <a:pt x="389" y="5523"/>
                  </a:lnTo>
                  <a:lnTo>
                    <a:pt x="285" y="5858"/>
                  </a:lnTo>
                  <a:lnTo>
                    <a:pt x="181" y="6229"/>
                  </a:lnTo>
                  <a:lnTo>
                    <a:pt x="129" y="6564"/>
                  </a:lnTo>
                  <a:lnTo>
                    <a:pt x="77" y="6935"/>
                  </a:lnTo>
                  <a:lnTo>
                    <a:pt x="77" y="7341"/>
                  </a:lnTo>
                  <a:lnTo>
                    <a:pt x="77" y="7782"/>
                  </a:lnTo>
                  <a:lnTo>
                    <a:pt x="129" y="8223"/>
                  </a:lnTo>
                  <a:lnTo>
                    <a:pt x="233" y="8664"/>
                  </a:lnTo>
                  <a:lnTo>
                    <a:pt x="389" y="9035"/>
                  </a:lnTo>
                  <a:lnTo>
                    <a:pt x="545" y="9441"/>
                  </a:lnTo>
                  <a:lnTo>
                    <a:pt x="726" y="9794"/>
                  </a:lnTo>
                  <a:lnTo>
                    <a:pt x="934" y="10164"/>
                  </a:lnTo>
                  <a:lnTo>
                    <a:pt x="1194" y="10464"/>
                  </a:lnTo>
                  <a:lnTo>
                    <a:pt x="1739" y="11099"/>
                  </a:lnTo>
                  <a:lnTo>
                    <a:pt x="2336" y="11647"/>
                  </a:lnTo>
                  <a:lnTo>
                    <a:pt x="2933" y="12194"/>
                  </a:lnTo>
                  <a:lnTo>
                    <a:pt x="3634" y="12670"/>
                  </a:lnTo>
                  <a:lnTo>
                    <a:pt x="4932" y="13552"/>
                  </a:lnTo>
                  <a:lnTo>
                    <a:pt x="6075" y="14329"/>
                  </a:lnTo>
                  <a:lnTo>
                    <a:pt x="6516" y="14735"/>
                  </a:lnTo>
                  <a:lnTo>
                    <a:pt x="6879" y="15141"/>
                  </a:lnTo>
                  <a:lnTo>
                    <a:pt x="6983" y="15352"/>
                  </a:lnTo>
                  <a:lnTo>
                    <a:pt x="7061" y="15547"/>
                  </a:lnTo>
                  <a:lnTo>
                    <a:pt x="7165" y="15758"/>
                  </a:lnTo>
                  <a:lnTo>
                    <a:pt x="7165" y="15952"/>
                  </a:lnTo>
                  <a:lnTo>
                    <a:pt x="7165" y="16464"/>
                  </a:lnTo>
                  <a:lnTo>
                    <a:pt x="7165" y="16976"/>
                  </a:lnTo>
                  <a:lnTo>
                    <a:pt x="7165" y="17505"/>
                  </a:lnTo>
                  <a:lnTo>
                    <a:pt x="7165" y="18052"/>
                  </a:lnTo>
                  <a:lnTo>
                    <a:pt x="7165" y="18529"/>
                  </a:lnTo>
                  <a:lnTo>
                    <a:pt x="7165" y="18900"/>
                  </a:lnTo>
                  <a:lnTo>
                    <a:pt x="7165" y="19147"/>
                  </a:lnTo>
                  <a:lnTo>
                    <a:pt x="7165" y="19235"/>
                  </a:lnTo>
                  <a:lnTo>
                    <a:pt x="7165" y="19482"/>
                  </a:lnTo>
                  <a:lnTo>
                    <a:pt x="7217" y="19747"/>
                  </a:lnTo>
                  <a:lnTo>
                    <a:pt x="7321" y="19994"/>
                  </a:lnTo>
                  <a:lnTo>
                    <a:pt x="7476" y="20223"/>
                  </a:lnTo>
                  <a:lnTo>
                    <a:pt x="7632" y="20435"/>
                  </a:lnTo>
                  <a:lnTo>
                    <a:pt x="7814" y="20629"/>
                  </a:lnTo>
                  <a:lnTo>
                    <a:pt x="8022" y="20841"/>
                  </a:lnTo>
                  <a:lnTo>
                    <a:pt x="8281" y="21000"/>
                  </a:lnTo>
                  <a:lnTo>
                    <a:pt x="8515" y="21176"/>
                  </a:lnTo>
                  <a:lnTo>
                    <a:pt x="8775" y="21317"/>
                  </a:lnTo>
                  <a:lnTo>
                    <a:pt x="9060" y="21441"/>
                  </a:lnTo>
                  <a:lnTo>
                    <a:pt x="9424" y="21547"/>
                  </a:lnTo>
                  <a:lnTo>
                    <a:pt x="9761" y="21617"/>
                  </a:lnTo>
                  <a:lnTo>
                    <a:pt x="10125" y="21688"/>
                  </a:lnTo>
                  <a:lnTo>
                    <a:pt x="10462" y="21723"/>
                  </a:lnTo>
                  <a:lnTo>
                    <a:pt x="10825" y="21723"/>
                  </a:lnTo>
                  <a:close/>
                </a:path>
                <a:path w="21600" h="21600" extrusionOk="0">
                  <a:moveTo>
                    <a:pt x="9242" y="14417"/>
                  </a:moveTo>
                  <a:lnTo>
                    <a:pt x="8541" y="12035"/>
                  </a:lnTo>
                  <a:lnTo>
                    <a:pt x="7295" y="10129"/>
                  </a:lnTo>
                  <a:lnTo>
                    <a:pt x="6905" y="9652"/>
                  </a:lnTo>
                  <a:lnTo>
                    <a:pt x="8541" y="10182"/>
                  </a:lnTo>
                  <a:lnTo>
                    <a:pt x="9787" y="9547"/>
                  </a:lnTo>
                  <a:lnTo>
                    <a:pt x="11189" y="10129"/>
                  </a:lnTo>
                  <a:lnTo>
                    <a:pt x="12279" y="9547"/>
                  </a:lnTo>
                  <a:lnTo>
                    <a:pt x="13370" y="10076"/>
                  </a:lnTo>
                  <a:lnTo>
                    <a:pt x="14850" y="9652"/>
                  </a:lnTo>
                  <a:lnTo>
                    <a:pt x="12902" y="12247"/>
                  </a:lnTo>
                  <a:lnTo>
                    <a:pt x="12357" y="14417"/>
                  </a:lnTo>
                  <a:moveTo>
                    <a:pt x="7191" y="15952"/>
                  </a:moveTo>
                  <a:lnTo>
                    <a:pt x="14512" y="15952"/>
                  </a:lnTo>
                  <a:lnTo>
                    <a:pt x="14512" y="17064"/>
                  </a:lnTo>
                  <a:lnTo>
                    <a:pt x="7191" y="17047"/>
                  </a:lnTo>
                  <a:lnTo>
                    <a:pt x="7191" y="18123"/>
                  </a:lnTo>
                  <a:lnTo>
                    <a:pt x="14512" y="18158"/>
                  </a:lnTo>
                  <a:lnTo>
                    <a:pt x="14538" y="19182"/>
                  </a:lnTo>
                  <a:lnTo>
                    <a:pt x="7217" y="19182"/>
                  </a:lnTo>
                </a:path>
              </a:pathLst>
            </a:custGeom>
            <a:solidFill>
              <a:srgbClr val="FFFF00"/>
            </a:solidFill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457" name="Text Box 17"/>
            <p:cNvSpPr txBox="1">
              <a:spLocks noChangeArrowheads="1"/>
            </p:cNvSpPr>
            <p:nvPr/>
          </p:nvSpPr>
          <p:spPr bwMode="auto">
            <a:xfrm>
              <a:off x="385" y="1525"/>
              <a:ext cx="508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400"/>
                <a:t>28</a:t>
              </a:r>
            </a:p>
          </p:txBody>
        </p:sp>
      </p:grp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6372225" y="2924175"/>
            <a:ext cx="936625" cy="1655763"/>
            <a:chOff x="340" y="1480"/>
            <a:chExt cx="590" cy="1043"/>
          </a:xfrm>
        </p:grpSpPr>
        <p:sp>
          <p:nvSpPr>
            <p:cNvPr id="61459" name="Litebulb"/>
            <p:cNvSpPr>
              <a:spLocks noEditPoints="1" noChangeArrowheads="1"/>
            </p:cNvSpPr>
            <p:nvPr/>
          </p:nvSpPr>
          <p:spPr bwMode="auto">
            <a:xfrm>
              <a:off x="340" y="1480"/>
              <a:ext cx="590" cy="1043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7782 h 21600"/>
                <a:gd name="T4" fmla="*/ 0 w 21600"/>
                <a:gd name="T5" fmla="*/ 7782 h 21600"/>
                <a:gd name="T6" fmla="*/ 10800 w 21600"/>
                <a:gd name="T7" fmla="*/ 21600 h 21600"/>
                <a:gd name="T8" fmla="*/ 3556 w 21600"/>
                <a:gd name="T9" fmla="*/ 2188 h 21600"/>
                <a:gd name="T10" fmla="*/ 18277 w 21600"/>
                <a:gd name="T11" fmla="*/ 928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825" y="21723"/>
                  </a:moveTo>
                  <a:lnTo>
                    <a:pt x="11215" y="21723"/>
                  </a:lnTo>
                  <a:lnTo>
                    <a:pt x="11552" y="21688"/>
                  </a:lnTo>
                  <a:lnTo>
                    <a:pt x="11916" y="21617"/>
                  </a:lnTo>
                  <a:lnTo>
                    <a:pt x="12253" y="21547"/>
                  </a:lnTo>
                  <a:lnTo>
                    <a:pt x="12617" y="21441"/>
                  </a:lnTo>
                  <a:lnTo>
                    <a:pt x="12902" y="21317"/>
                  </a:lnTo>
                  <a:lnTo>
                    <a:pt x="13162" y="21176"/>
                  </a:lnTo>
                  <a:lnTo>
                    <a:pt x="13396" y="21000"/>
                  </a:lnTo>
                  <a:lnTo>
                    <a:pt x="13655" y="20841"/>
                  </a:lnTo>
                  <a:lnTo>
                    <a:pt x="13863" y="20629"/>
                  </a:lnTo>
                  <a:lnTo>
                    <a:pt x="14045" y="20435"/>
                  </a:lnTo>
                  <a:lnTo>
                    <a:pt x="14200" y="20223"/>
                  </a:lnTo>
                  <a:lnTo>
                    <a:pt x="14356" y="19994"/>
                  </a:lnTo>
                  <a:lnTo>
                    <a:pt x="14460" y="19747"/>
                  </a:lnTo>
                  <a:lnTo>
                    <a:pt x="14512" y="19482"/>
                  </a:lnTo>
                  <a:lnTo>
                    <a:pt x="14512" y="19235"/>
                  </a:lnTo>
                  <a:lnTo>
                    <a:pt x="14512" y="19147"/>
                  </a:lnTo>
                  <a:lnTo>
                    <a:pt x="14512" y="18900"/>
                  </a:lnTo>
                  <a:lnTo>
                    <a:pt x="14512" y="18529"/>
                  </a:lnTo>
                  <a:lnTo>
                    <a:pt x="14512" y="18052"/>
                  </a:lnTo>
                  <a:lnTo>
                    <a:pt x="14512" y="17505"/>
                  </a:lnTo>
                  <a:lnTo>
                    <a:pt x="14512" y="16976"/>
                  </a:lnTo>
                  <a:lnTo>
                    <a:pt x="14512" y="16464"/>
                  </a:lnTo>
                  <a:lnTo>
                    <a:pt x="14512" y="15952"/>
                  </a:lnTo>
                  <a:lnTo>
                    <a:pt x="14512" y="15758"/>
                  </a:lnTo>
                  <a:lnTo>
                    <a:pt x="14616" y="15547"/>
                  </a:lnTo>
                  <a:lnTo>
                    <a:pt x="14694" y="15352"/>
                  </a:lnTo>
                  <a:lnTo>
                    <a:pt x="14798" y="15141"/>
                  </a:lnTo>
                  <a:lnTo>
                    <a:pt x="15161" y="14735"/>
                  </a:lnTo>
                  <a:lnTo>
                    <a:pt x="15602" y="14329"/>
                  </a:lnTo>
                  <a:lnTo>
                    <a:pt x="16745" y="13552"/>
                  </a:lnTo>
                  <a:lnTo>
                    <a:pt x="18043" y="12670"/>
                  </a:lnTo>
                  <a:lnTo>
                    <a:pt x="18744" y="12194"/>
                  </a:lnTo>
                  <a:lnTo>
                    <a:pt x="19341" y="11647"/>
                  </a:lnTo>
                  <a:lnTo>
                    <a:pt x="19938" y="11099"/>
                  </a:lnTo>
                  <a:lnTo>
                    <a:pt x="20483" y="10464"/>
                  </a:lnTo>
                  <a:lnTo>
                    <a:pt x="20743" y="10164"/>
                  </a:lnTo>
                  <a:lnTo>
                    <a:pt x="20950" y="9794"/>
                  </a:lnTo>
                  <a:lnTo>
                    <a:pt x="21132" y="9441"/>
                  </a:lnTo>
                  <a:lnTo>
                    <a:pt x="21288" y="9035"/>
                  </a:lnTo>
                  <a:lnTo>
                    <a:pt x="21444" y="8664"/>
                  </a:lnTo>
                  <a:lnTo>
                    <a:pt x="21548" y="8223"/>
                  </a:lnTo>
                  <a:lnTo>
                    <a:pt x="21600" y="7782"/>
                  </a:lnTo>
                  <a:lnTo>
                    <a:pt x="21600" y="7341"/>
                  </a:lnTo>
                  <a:lnTo>
                    <a:pt x="21600" y="6935"/>
                  </a:lnTo>
                  <a:lnTo>
                    <a:pt x="21548" y="6564"/>
                  </a:lnTo>
                  <a:lnTo>
                    <a:pt x="21496" y="6229"/>
                  </a:lnTo>
                  <a:lnTo>
                    <a:pt x="21392" y="5858"/>
                  </a:lnTo>
                  <a:lnTo>
                    <a:pt x="21288" y="5523"/>
                  </a:lnTo>
                  <a:lnTo>
                    <a:pt x="21132" y="5135"/>
                  </a:lnTo>
                  <a:lnTo>
                    <a:pt x="20950" y="4800"/>
                  </a:lnTo>
                  <a:lnTo>
                    <a:pt x="20743" y="4464"/>
                  </a:lnTo>
                  <a:lnTo>
                    <a:pt x="20535" y="4164"/>
                  </a:lnTo>
                  <a:lnTo>
                    <a:pt x="20301" y="3847"/>
                  </a:lnTo>
                  <a:lnTo>
                    <a:pt x="20042" y="3547"/>
                  </a:lnTo>
                  <a:lnTo>
                    <a:pt x="19782" y="3247"/>
                  </a:lnTo>
                  <a:lnTo>
                    <a:pt x="19133" y="2664"/>
                  </a:lnTo>
                  <a:lnTo>
                    <a:pt x="18458" y="2152"/>
                  </a:lnTo>
                  <a:lnTo>
                    <a:pt x="17705" y="1694"/>
                  </a:lnTo>
                  <a:lnTo>
                    <a:pt x="16849" y="1252"/>
                  </a:lnTo>
                  <a:lnTo>
                    <a:pt x="16407" y="1076"/>
                  </a:lnTo>
                  <a:lnTo>
                    <a:pt x="15940" y="900"/>
                  </a:lnTo>
                  <a:lnTo>
                    <a:pt x="15499" y="741"/>
                  </a:lnTo>
                  <a:lnTo>
                    <a:pt x="15057" y="600"/>
                  </a:lnTo>
                  <a:lnTo>
                    <a:pt x="14564" y="458"/>
                  </a:lnTo>
                  <a:lnTo>
                    <a:pt x="14045" y="335"/>
                  </a:lnTo>
                  <a:lnTo>
                    <a:pt x="13500" y="229"/>
                  </a:lnTo>
                  <a:lnTo>
                    <a:pt x="13006" y="158"/>
                  </a:lnTo>
                  <a:lnTo>
                    <a:pt x="12461" y="88"/>
                  </a:lnTo>
                  <a:lnTo>
                    <a:pt x="11968" y="52"/>
                  </a:lnTo>
                  <a:lnTo>
                    <a:pt x="11423" y="17"/>
                  </a:lnTo>
                  <a:lnTo>
                    <a:pt x="10825" y="17"/>
                  </a:lnTo>
                  <a:lnTo>
                    <a:pt x="10254" y="17"/>
                  </a:lnTo>
                  <a:lnTo>
                    <a:pt x="9709" y="52"/>
                  </a:lnTo>
                  <a:lnTo>
                    <a:pt x="9216" y="88"/>
                  </a:lnTo>
                  <a:lnTo>
                    <a:pt x="8671" y="158"/>
                  </a:lnTo>
                  <a:lnTo>
                    <a:pt x="8177" y="229"/>
                  </a:lnTo>
                  <a:lnTo>
                    <a:pt x="7632" y="335"/>
                  </a:lnTo>
                  <a:lnTo>
                    <a:pt x="7113" y="458"/>
                  </a:lnTo>
                  <a:lnTo>
                    <a:pt x="6620" y="600"/>
                  </a:lnTo>
                  <a:lnTo>
                    <a:pt x="6178" y="741"/>
                  </a:lnTo>
                  <a:lnTo>
                    <a:pt x="5737" y="900"/>
                  </a:lnTo>
                  <a:lnTo>
                    <a:pt x="5270" y="1076"/>
                  </a:lnTo>
                  <a:lnTo>
                    <a:pt x="4828" y="1252"/>
                  </a:lnTo>
                  <a:lnTo>
                    <a:pt x="3972" y="1694"/>
                  </a:lnTo>
                  <a:lnTo>
                    <a:pt x="3219" y="2152"/>
                  </a:lnTo>
                  <a:lnTo>
                    <a:pt x="2544" y="2664"/>
                  </a:lnTo>
                  <a:lnTo>
                    <a:pt x="1895" y="3247"/>
                  </a:lnTo>
                  <a:lnTo>
                    <a:pt x="1635" y="3547"/>
                  </a:lnTo>
                  <a:lnTo>
                    <a:pt x="1375" y="3847"/>
                  </a:lnTo>
                  <a:lnTo>
                    <a:pt x="1142" y="4164"/>
                  </a:lnTo>
                  <a:lnTo>
                    <a:pt x="934" y="4464"/>
                  </a:lnTo>
                  <a:lnTo>
                    <a:pt x="726" y="4800"/>
                  </a:lnTo>
                  <a:lnTo>
                    <a:pt x="545" y="5135"/>
                  </a:lnTo>
                  <a:lnTo>
                    <a:pt x="389" y="5523"/>
                  </a:lnTo>
                  <a:lnTo>
                    <a:pt x="285" y="5858"/>
                  </a:lnTo>
                  <a:lnTo>
                    <a:pt x="181" y="6229"/>
                  </a:lnTo>
                  <a:lnTo>
                    <a:pt x="129" y="6564"/>
                  </a:lnTo>
                  <a:lnTo>
                    <a:pt x="77" y="6935"/>
                  </a:lnTo>
                  <a:lnTo>
                    <a:pt x="77" y="7341"/>
                  </a:lnTo>
                  <a:lnTo>
                    <a:pt x="77" y="7782"/>
                  </a:lnTo>
                  <a:lnTo>
                    <a:pt x="129" y="8223"/>
                  </a:lnTo>
                  <a:lnTo>
                    <a:pt x="233" y="8664"/>
                  </a:lnTo>
                  <a:lnTo>
                    <a:pt x="389" y="9035"/>
                  </a:lnTo>
                  <a:lnTo>
                    <a:pt x="545" y="9441"/>
                  </a:lnTo>
                  <a:lnTo>
                    <a:pt x="726" y="9794"/>
                  </a:lnTo>
                  <a:lnTo>
                    <a:pt x="934" y="10164"/>
                  </a:lnTo>
                  <a:lnTo>
                    <a:pt x="1194" y="10464"/>
                  </a:lnTo>
                  <a:lnTo>
                    <a:pt x="1739" y="11099"/>
                  </a:lnTo>
                  <a:lnTo>
                    <a:pt x="2336" y="11647"/>
                  </a:lnTo>
                  <a:lnTo>
                    <a:pt x="2933" y="12194"/>
                  </a:lnTo>
                  <a:lnTo>
                    <a:pt x="3634" y="12670"/>
                  </a:lnTo>
                  <a:lnTo>
                    <a:pt x="4932" y="13552"/>
                  </a:lnTo>
                  <a:lnTo>
                    <a:pt x="6075" y="14329"/>
                  </a:lnTo>
                  <a:lnTo>
                    <a:pt x="6516" y="14735"/>
                  </a:lnTo>
                  <a:lnTo>
                    <a:pt x="6879" y="15141"/>
                  </a:lnTo>
                  <a:lnTo>
                    <a:pt x="6983" y="15352"/>
                  </a:lnTo>
                  <a:lnTo>
                    <a:pt x="7061" y="15547"/>
                  </a:lnTo>
                  <a:lnTo>
                    <a:pt x="7165" y="15758"/>
                  </a:lnTo>
                  <a:lnTo>
                    <a:pt x="7165" y="15952"/>
                  </a:lnTo>
                  <a:lnTo>
                    <a:pt x="7165" y="16464"/>
                  </a:lnTo>
                  <a:lnTo>
                    <a:pt x="7165" y="16976"/>
                  </a:lnTo>
                  <a:lnTo>
                    <a:pt x="7165" y="17505"/>
                  </a:lnTo>
                  <a:lnTo>
                    <a:pt x="7165" y="18052"/>
                  </a:lnTo>
                  <a:lnTo>
                    <a:pt x="7165" y="18529"/>
                  </a:lnTo>
                  <a:lnTo>
                    <a:pt x="7165" y="18900"/>
                  </a:lnTo>
                  <a:lnTo>
                    <a:pt x="7165" y="19147"/>
                  </a:lnTo>
                  <a:lnTo>
                    <a:pt x="7165" y="19235"/>
                  </a:lnTo>
                  <a:lnTo>
                    <a:pt x="7165" y="19482"/>
                  </a:lnTo>
                  <a:lnTo>
                    <a:pt x="7217" y="19747"/>
                  </a:lnTo>
                  <a:lnTo>
                    <a:pt x="7321" y="19994"/>
                  </a:lnTo>
                  <a:lnTo>
                    <a:pt x="7476" y="20223"/>
                  </a:lnTo>
                  <a:lnTo>
                    <a:pt x="7632" y="20435"/>
                  </a:lnTo>
                  <a:lnTo>
                    <a:pt x="7814" y="20629"/>
                  </a:lnTo>
                  <a:lnTo>
                    <a:pt x="8022" y="20841"/>
                  </a:lnTo>
                  <a:lnTo>
                    <a:pt x="8281" y="21000"/>
                  </a:lnTo>
                  <a:lnTo>
                    <a:pt x="8515" y="21176"/>
                  </a:lnTo>
                  <a:lnTo>
                    <a:pt x="8775" y="21317"/>
                  </a:lnTo>
                  <a:lnTo>
                    <a:pt x="9060" y="21441"/>
                  </a:lnTo>
                  <a:lnTo>
                    <a:pt x="9424" y="21547"/>
                  </a:lnTo>
                  <a:lnTo>
                    <a:pt x="9761" y="21617"/>
                  </a:lnTo>
                  <a:lnTo>
                    <a:pt x="10125" y="21688"/>
                  </a:lnTo>
                  <a:lnTo>
                    <a:pt x="10462" y="21723"/>
                  </a:lnTo>
                  <a:lnTo>
                    <a:pt x="10825" y="21723"/>
                  </a:lnTo>
                  <a:close/>
                </a:path>
                <a:path w="21600" h="21600" extrusionOk="0">
                  <a:moveTo>
                    <a:pt x="9242" y="14417"/>
                  </a:moveTo>
                  <a:lnTo>
                    <a:pt x="8541" y="12035"/>
                  </a:lnTo>
                  <a:lnTo>
                    <a:pt x="7295" y="10129"/>
                  </a:lnTo>
                  <a:lnTo>
                    <a:pt x="6905" y="9652"/>
                  </a:lnTo>
                  <a:lnTo>
                    <a:pt x="8541" y="10182"/>
                  </a:lnTo>
                  <a:lnTo>
                    <a:pt x="9787" y="9547"/>
                  </a:lnTo>
                  <a:lnTo>
                    <a:pt x="11189" y="10129"/>
                  </a:lnTo>
                  <a:lnTo>
                    <a:pt x="12279" y="9547"/>
                  </a:lnTo>
                  <a:lnTo>
                    <a:pt x="13370" y="10076"/>
                  </a:lnTo>
                  <a:lnTo>
                    <a:pt x="14850" y="9652"/>
                  </a:lnTo>
                  <a:lnTo>
                    <a:pt x="12902" y="12247"/>
                  </a:lnTo>
                  <a:lnTo>
                    <a:pt x="12357" y="14417"/>
                  </a:lnTo>
                  <a:moveTo>
                    <a:pt x="7191" y="15952"/>
                  </a:moveTo>
                  <a:lnTo>
                    <a:pt x="14512" y="15952"/>
                  </a:lnTo>
                  <a:lnTo>
                    <a:pt x="14512" y="17064"/>
                  </a:lnTo>
                  <a:lnTo>
                    <a:pt x="7191" y="17047"/>
                  </a:lnTo>
                  <a:lnTo>
                    <a:pt x="7191" y="18123"/>
                  </a:lnTo>
                  <a:lnTo>
                    <a:pt x="14512" y="18158"/>
                  </a:lnTo>
                  <a:lnTo>
                    <a:pt x="14538" y="19182"/>
                  </a:lnTo>
                  <a:lnTo>
                    <a:pt x="7217" y="19182"/>
                  </a:lnTo>
                </a:path>
              </a:pathLst>
            </a:custGeom>
            <a:solidFill>
              <a:srgbClr val="FFFF00"/>
            </a:solidFill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460" name="Text Box 20"/>
            <p:cNvSpPr txBox="1">
              <a:spLocks noChangeArrowheads="1"/>
            </p:cNvSpPr>
            <p:nvPr/>
          </p:nvSpPr>
          <p:spPr bwMode="auto">
            <a:xfrm>
              <a:off x="385" y="1525"/>
              <a:ext cx="508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400"/>
                <a:t>16</a:t>
              </a:r>
            </a:p>
          </p:txBody>
        </p:sp>
      </p:grpSp>
      <p:grpSp>
        <p:nvGrpSpPr>
          <p:cNvPr id="7" name="Group 21"/>
          <p:cNvGrpSpPr>
            <a:grpSpLocks/>
          </p:cNvGrpSpPr>
          <p:nvPr/>
        </p:nvGrpSpPr>
        <p:grpSpPr bwMode="auto">
          <a:xfrm>
            <a:off x="3779838" y="4868863"/>
            <a:ext cx="936625" cy="1655762"/>
            <a:chOff x="340" y="1480"/>
            <a:chExt cx="590" cy="1043"/>
          </a:xfrm>
        </p:grpSpPr>
        <p:sp>
          <p:nvSpPr>
            <p:cNvPr id="61462" name="Litebulb"/>
            <p:cNvSpPr>
              <a:spLocks noEditPoints="1" noChangeArrowheads="1"/>
            </p:cNvSpPr>
            <p:nvPr/>
          </p:nvSpPr>
          <p:spPr bwMode="auto">
            <a:xfrm>
              <a:off x="340" y="1480"/>
              <a:ext cx="590" cy="1043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7782 h 21600"/>
                <a:gd name="T4" fmla="*/ 0 w 21600"/>
                <a:gd name="T5" fmla="*/ 7782 h 21600"/>
                <a:gd name="T6" fmla="*/ 10800 w 21600"/>
                <a:gd name="T7" fmla="*/ 21600 h 21600"/>
                <a:gd name="T8" fmla="*/ 3556 w 21600"/>
                <a:gd name="T9" fmla="*/ 2188 h 21600"/>
                <a:gd name="T10" fmla="*/ 18277 w 21600"/>
                <a:gd name="T11" fmla="*/ 928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825" y="21723"/>
                  </a:moveTo>
                  <a:lnTo>
                    <a:pt x="11215" y="21723"/>
                  </a:lnTo>
                  <a:lnTo>
                    <a:pt x="11552" y="21688"/>
                  </a:lnTo>
                  <a:lnTo>
                    <a:pt x="11916" y="21617"/>
                  </a:lnTo>
                  <a:lnTo>
                    <a:pt x="12253" y="21547"/>
                  </a:lnTo>
                  <a:lnTo>
                    <a:pt x="12617" y="21441"/>
                  </a:lnTo>
                  <a:lnTo>
                    <a:pt x="12902" y="21317"/>
                  </a:lnTo>
                  <a:lnTo>
                    <a:pt x="13162" y="21176"/>
                  </a:lnTo>
                  <a:lnTo>
                    <a:pt x="13396" y="21000"/>
                  </a:lnTo>
                  <a:lnTo>
                    <a:pt x="13655" y="20841"/>
                  </a:lnTo>
                  <a:lnTo>
                    <a:pt x="13863" y="20629"/>
                  </a:lnTo>
                  <a:lnTo>
                    <a:pt x="14045" y="20435"/>
                  </a:lnTo>
                  <a:lnTo>
                    <a:pt x="14200" y="20223"/>
                  </a:lnTo>
                  <a:lnTo>
                    <a:pt x="14356" y="19994"/>
                  </a:lnTo>
                  <a:lnTo>
                    <a:pt x="14460" y="19747"/>
                  </a:lnTo>
                  <a:lnTo>
                    <a:pt x="14512" y="19482"/>
                  </a:lnTo>
                  <a:lnTo>
                    <a:pt x="14512" y="19235"/>
                  </a:lnTo>
                  <a:lnTo>
                    <a:pt x="14512" y="19147"/>
                  </a:lnTo>
                  <a:lnTo>
                    <a:pt x="14512" y="18900"/>
                  </a:lnTo>
                  <a:lnTo>
                    <a:pt x="14512" y="18529"/>
                  </a:lnTo>
                  <a:lnTo>
                    <a:pt x="14512" y="18052"/>
                  </a:lnTo>
                  <a:lnTo>
                    <a:pt x="14512" y="17505"/>
                  </a:lnTo>
                  <a:lnTo>
                    <a:pt x="14512" y="16976"/>
                  </a:lnTo>
                  <a:lnTo>
                    <a:pt x="14512" y="16464"/>
                  </a:lnTo>
                  <a:lnTo>
                    <a:pt x="14512" y="15952"/>
                  </a:lnTo>
                  <a:lnTo>
                    <a:pt x="14512" y="15758"/>
                  </a:lnTo>
                  <a:lnTo>
                    <a:pt x="14616" y="15547"/>
                  </a:lnTo>
                  <a:lnTo>
                    <a:pt x="14694" y="15352"/>
                  </a:lnTo>
                  <a:lnTo>
                    <a:pt x="14798" y="15141"/>
                  </a:lnTo>
                  <a:lnTo>
                    <a:pt x="15161" y="14735"/>
                  </a:lnTo>
                  <a:lnTo>
                    <a:pt x="15602" y="14329"/>
                  </a:lnTo>
                  <a:lnTo>
                    <a:pt x="16745" y="13552"/>
                  </a:lnTo>
                  <a:lnTo>
                    <a:pt x="18043" y="12670"/>
                  </a:lnTo>
                  <a:lnTo>
                    <a:pt x="18744" y="12194"/>
                  </a:lnTo>
                  <a:lnTo>
                    <a:pt x="19341" y="11647"/>
                  </a:lnTo>
                  <a:lnTo>
                    <a:pt x="19938" y="11099"/>
                  </a:lnTo>
                  <a:lnTo>
                    <a:pt x="20483" y="10464"/>
                  </a:lnTo>
                  <a:lnTo>
                    <a:pt x="20743" y="10164"/>
                  </a:lnTo>
                  <a:lnTo>
                    <a:pt x="20950" y="9794"/>
                  </a:lnTo>
                  <a:lnTo>
                    <a:pt x="21132" y="9441"/>
                  </a:lnTo>
                  <a:lnTo>
                    <a:pt x="21288" y="9035"/>
                  </a:lnTo>
                  <a:lnTo>
                    <a:pt x="21444" y="8664"/>
                  </a:lnTo>
                  <a:lnTo>
                    <a:pt x="21548" y="8223"/>
                  </a:lnTo>
                  <a:lnTo>
                    <a:pt x="21600" y="7782"/>
                  </a:lnTo>
                  <a:lnTo>
                    <a:pt x="21600" y="7341"/>
                  </a:lnTo>
                  <a:lnTo>
                    <a:pt x="21600" y="6935"/>
                  </a:lnTo>
                  <a:lnTo>
                    <a:pt x="21548" y="6564"/>
                  </a:lnTo>
                  <a:lnTo>
                    <a:pt x="21496" y="6229"/>
                  </a:lnTo>
                  <a:lnTo>
                    <a:pt x="21392" y="5858"/>
                  </a:lnTo>
                  <a:lnTo>
                    <a:pt x="21288" y="5523"/>
                  </a:lnTo>
                  <a:lnTo>
                    <a:pt x="21132" y="5135"/>
                  </a:lnTo>
                  <a:lnTo>
                    <a:pt x="20950" y="4800"/>
                  </a:lnTo>
                  <a:lnTo>
                    <a:pt x="20743" y="4464"/>
                  </a:lnTo>
                  <a:lnTo>
                    <a:pt x="20535" y="4164"/>
                  </a:lnTo>
                  <a:lnTo>
                    <a:pt x="20301" y="3847"/>
                  </a:lnTo>
                  <a:lnTo>
                    <a:pt x="20042" y="3547"/>
                  </a:lnTo>
                  <a:lnTo>
                    <a:pt x="19782" y="3247"/>
                  </a:lnTo>
                  <a:lnTo>
                    <a:pt x="19133" y="2664"/>
                  </a:lnTo>
                  <a:lnTo>
                    <a:pt x="18458" y="2152"/>
                  </a:lnTo>
                  <a:lnTo>
                    <a:pt x="17705" y="1694"/>
                  </a:lnTo>
                  <a:lnTo>
                    <a:pt x="16849" y="1252"/>
                  </a:lnTo>
                  <a:lnTo>
                    <a:pt x="16407" y="1076"/>
                  </a:lnTo>
                  <a:lnTo>
                    <a:pt x="15940" y="900"/>
                  </a:lnTo>
                  <a:lnTo>
                    <a:pt x="15499" y="741"/>
                  </a:lnTo>
                  <a:lnTo>
                    <a:pt x="15057" y="600"/>
                  </a:lnTo>
                  <a:lnTo>
                    <a:pt x="14564" y="458"/>
                  </a:lnTo>
                  <a:lnTo>
                    <a:pt x="14045" y="335"/>
                  </a:lnTo>
                  <a:lnTo>
                    <a:pt x="13500" y="229"/>
                  </a:lnTo>
                  <a:lnTo>
                    <a:pt x="13006" y="158"/>
                  </a:lnTo>
                  <a:lnTo>
                    <a:pt x="12461" y="88"/>
                  </a:lnTo>
                  <a:lnTo>
                    <a:pt x="11968" y="52"/>
                  </a:lnTo>
                  <a:lnTo>
                    <a:pt x="11423" y="17"/>
                  </a:lnTo>
                  <a:lnTo>
                    <a:pt x="10825" y="17"/>
                  </a:lnTo>
                  <a:lnTo>
                    <a:pt x="10254" y="17"/>
                  </a:lnTo>
                  <a:lnTo>
                    <a:pt x="9709" y="52"/>
                  </a:lnTo>
                  <a:lnTo>
                    <a:pt x="9216" y="88"/>
                  </a:lnTo>
                  <a:lnTo>
                    <a:pt x="8671" y="158"/>
                  </a:lnTo>
                  <a:lnTo>
                    <a:pt x="8177" y="229"/>
                  </a:lnTo>
                  <a:lnTo>
                    <a:pt x="7632" y="335"/>
                  </a:lnTo>
                  <a:lnTo>
                    <a:pt x="7113" y="458"/>
                  </a:lnTo>
                  <a:lnTo>
                    <a:pt x="6620" y="600"/>
                  </a:lnTo>
                  <a:lnTo>
                    <a:pt x="6178" y="741"/>
                  </a:lnTo>
                  <a:lnTo>
                    <a:pt x="5737" y="900"/>
                  </a:lnTo>
                  <a:lnTo>
                    <a:pt x="5270" y="1076"/>
                  </a:lnTo>
                  <a:lnTo>
                    <a:pt x="4828" y="1252"/>
                  </a:lnTo>
                  <a:lnTo>
                    <a:pt x="3972" y="1694"/>
                  </a:lnTo>
                  <a:lnTo>
                    <a:pt x="3219" y="2152"/>
                  </a:lnTo>
                  <a:lnTo>
                    <a:pt x="2544" y="2664"/>
                  </a:lnTo>
                  <a:lnTo>
                    <a:pt x="1895" y="3247"/>
                  </a:lnTo>
                  <a:lnTo>
                    <a:pt x="1635" y="3547"/>
                  </a:lnTo>
                  <a:lnTo>
                    <a:pt x="1375" y="3847"/>
                  </a:lnTo>
                  <a:lnTo>
                    <a:pt x="1142" y="4164"/>
                  </a:lnTo>
                  <a:lnTo>
                    <a:pt x="934" y="4464"/>
                  </a:lnTo>
                  <a:lnTo>
                    <a:pt x="726" y="4800"/>
                  </a:lnTo>
                  <a:lnTo>
                    <a:pt x="545" y="5135"/>
                  </a:lnTo>
                  <a:lnTo>
                    <a:pt x="389" y="5523"/>
                  </a:lnTo>
                  <a:lnTo>
                    <a:pt x="285" y="5858"/>
                  </a:lnTo>
                  <a:lnTo>
                    <a:pt x="181" y="6229"/>
                  </a:lnTo>
                  <a:lnTo>
                    <a:pt x="129" y="6564"/>
                  </a:lnTo>
                  <a:lnTo>
                    <a:pt x="77" y="6935"/>
                  </a:lnTo>
                  <a:lnTo>
                    <a:pt x="77" y="7341"/>
                  </a:lnTo>
                  <a:lnTo>
                    <a:pt x="77" y="7782"/>
                  </a:lnTo>
                  <a:lnTo>
                    <a:pt x="129" y="8223"/>
                  </a:lnTo>
                  <a:lnTo>
                    <a:pt x="233" y="8664"/>
                  </a:lnTo>
                  <a:lnTo>
                    <a:pt x="389" y="9035"/>
                  </a:lnTo>
                  <a:lnTo>
                    <a:pt x="545" y="9441"/>
                  </a:lnTo>
                  <a:lnTo>
                    <a:pt x="726" y="9794"/>
                  </a:lnTo>
                  <a:lnTo>
                    <a:pt x="934" y="10164"/>
                  </a:lnTo>
                  <a:lnTo>
                    <a:pt x="1194" y="10464"/>
                  </a:lnTo>
                  <a:lnTo>
                    <a:pt x="1739" y="11099"/>
                  </a:lnTo>
                  <a:lnTo>
                    <a:pt x="2336" y="11647"/>
                  </a:lnTo>
                  <a:lnTo>
                    <a:pt x="2933" y="12194"/>
                  </a:lnTo>
                  <a:lnTo>
                    <a:pt x="3634" y="12670"/>
                  </a:lnTo>
                  <a:lnTo>
                    <a:pt x="4932" y="13552"/>
                  </a:lnTo>
                  <a:lnTo>
                    <a:pt x="6075" y="14329"/>
                  </a:lnTo>
                  <a:lnTo>
                    <a:pt x="6516" y="14735"/>
                  </a:lnTo>
                  <a:lnTo>
                    <a:pt x="6879" y="15141"/>
                  </a:lnTo>
                  <a:lnTo>
                    <a:pt x="6983" y="15352"/>
                  </a:lnTo>
                  <a:lnTo>
                    <a:pt x="7061" y="15547"/>
                  </a:lnTo>
                  <a:lnTo>
                    <a:pt x="7165" y="15758"/>
                  </a:lnTo>
                  <a:lnTo>
                    <a:pt x="7165" y="15952"/>
                  </a:lnTo>
                  <a:lnTo>
                    <a:pt x="7165" y="16464"/>
                  </a:lnTo>
                  <a:lnTo>
                    <a:pt x="7165" y="16976"/>
                  </a:lnTo>
                  <a:lnTo>
                    <a:pt x="7165" y="17505"/>
                  </a:lnTo>
                  <a:lnTo>
                    <a:pt x="7165" y="18052"/>
                  </a:lnTo>
                  <a:lnTo>
                    <a:pt x="7165" y="18529"/>
                  </a:lnTo>
                  <a:lnTo>
                    <a:pt x="7165" y="18900"/>
                  </a:lnTo>
                  <a:lnTo>
                    <a:pt x="7165" y="19147"/>
                  </a:lnTo>
                  <a:lnTo>
                    <a:pt x="7165" y="19235"/>
                  </a:lnTo>
                  <a:lnTo>
                    <a:pt x="7165" y="19482"/>
                  </a:lnTo>
                  <a:lnTo>
                    <a:pt x="7217" y="19747"/>
                  </a:lnTo>
                  <a:lnTo>
                    <a:pt x="7321" y="19994"/>
                  </a:lnTo>
                  <a:lnTo>
                    <a:pt x="7476" y="20223"/>
                  </a:lnTo>
                  <a:lnTo>
                    <a:pt x="7632" y="20435"/>
                  </a:lnTo>
                  <a:lnTo>
                    <a:pt x="7814" y="20629"/>
                  </a:lnTo>
                  <a:lnTo>
                    <a:pt x="8022" y="20841"/>
                  </a:lnTo>
                  <a:lnTo>
                    <a:pt x="8281" y="21000"/>
                  </a:lnTo>
                  <a:lnTo>
                    <a:pt x="8515" y="21176"/>
                  </a:lnTo>
                  <a:lnTo>
                    <a:pt x="8775" y="21317"/>
                  </a:lnTo>
                  <a:lnTo>
                    <a:pt x="9060" y="21441"/>
                  </a:lnTo>
                  <a:lnTo>
                    <a:pt x="9424" y="21547"/>
                  </a:lnTo>
                  <a:lnTo>
                    <a:pt x="9761" y="21617"/>
                  </a:lnTo>
                  <a:lnTo>
                    <a:pt x="10125" y="21688"/>
                  </a:lnTo>
                  <a:lnTo>
                    <a:pt x="10462" y="21723"/>
                  </a:lnTo>
                  <a:lnTo>
                    <a:pt x="10825" y="21723"/>
                  </a:lnTo>
                  <a:close/>
                </a:path>
                <a:path w="21600" h="21600" extrusionOk="0">
                  <a:moveTo>
                    <a:pt x="9242" y="14417"/>
                  </a:moveTo>
                  <a:lnTo>
                    <a:pt x="8541" y="12035"/>
                  </a:lnTo>
                  <a:lnTo>
                    <a:pt x="7295" y="10129"/>
                  </a:lnTo>
                  <a:lnTo>
                    <a:pt x="6905" y="9652"/>
                  </a:lnTo>
                  <a:lnTo>
                    <a:pt x="8541" y="10182"/>
                  </a:lnTo>
                  <a:lnTo>
                    <a:pt x="9787" y="9547"/>
                  </a:lnTo>
                  <a:lnTo>
                    <a:pt x="11189" y="10129"/>
                  </a:lnTo>
                  <a:lnTo>
                    <a:pt x="12279" y="9547"/>
                  </a:lnTo>
                  <a:lnTo>
                    <a:pt x="13370" y="10076"/>
                  </a:lnTo>
                  <a:lnTo>
                    <a:pt x="14850" y="9652"/>
                  </a:lnTo>
                  <a:lnTo>
                    <a:pt x="12902" y="12247"/>
                  </a:lnTo>
                  <a:lnTo>
                    <a:pt x="12357" y="14417"/>
                  </a:lnTo>
                  <a:moveTo>
                    <a:pt x="7191" y="15952"/>
                  </a:moveTo>
                  <a:lnTo>
                    <a:pt x="14512" y="15952"/>
                  </a:lnTo>
                  <a:lnTo>
                    <a:pt x="14512" y="17064"/>
                  </a:lnTo>
                  <a:lnTo>
                    <a:pt x="7191" y="17047"/>
                  </a:lnTo>
                  <a:lnTo>
                    <a:pt x="7191" y="18123"/>
                  </a:lnTo>
                  <a:lnTo>
                    <a:pt x="14512" y="18158"/>
                  </a:lnTo>
                  <a:lnTo>
                    <a:pt x="14538" y="19182"/>
                  </a:lnTo>
                  <a:lnTo>
                    <a:pt x="7217" y="19182"/>
                  </a:lnTo>
                </a:path>
              </a:pathLst>
            </a:custGeom>
            <a:solidFill>
              <a:srgbClr val="FFFF00"/>
            </a:solidFill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463" name="Text Box 23"/>
            <p:cNvSpPr txBox="1">
              <a:spLocks noChangeArrowheads="1"/>
            </p:cNvSpPr>
            <p:nvPr/>
          </p:nvSpPr>
          <p:spPr bwMode="auto">
            <a:xfrm>
              <a:off x="385" y="1525"/>
              <a:ext cx="508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400"/>
                <a:t>20</a:t>
              </a:r>
            </a:p>
          </p:txBody>
        </p:sp>
      </p:grpSp>
      <p:grpSp>
        <p:nvGrpSpPr>
          <p:cNvPr id="8" name="Group 24"/>
          <p:cNvGrpSpPr>
            <a:grpSpLocks/>
          </p:cNvGrpSpPr>
          <p:nvPr/>
        </p:nvGrpSpPr>
        <p:grpSpPr bwMode="auto">
          <a:xfrm>
            <a:off x="7956550" y="3573463"/>
            <a:ext cx="936625" cy="1655762"/>
            <a:chOff x="340" y="1480"/>
            <a:chExt cx="590" cy="1043"/>
          </a:xfrm>
        </p:grpSpPr>
        <p:sp>
          <p:nvSpPr>
            <p:cNvPr id="61465" name="Litebulb"/>
            <p:cNvSpPr>
              <a:spLocks noEditPoints="1" noChangeArrowheads="1"/>
            </p:cNvSpPr>
            <p:nvPr/>
          </p:nvSpPr>
          <p:spPr bwMode="auto">
            <a:xfrm>
              <a:off x="340" y="1480"/>
              <a:ext cx="590" cy="1043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7782 h 21600"/>
                <a:gd name="T4" fmla="*/ 0 w 21600"/>
                <a:gd name="T5" fmla="*/ 7782 h 21600"/>
                <a:gd name="T6" fmla="*/ 10800 w 21600"/>
                <a:gd name="T7" fmla="*/ 21600 h 21600"/>
                <a:gd name="T8" fmla="*/ 3556 w 21600"/>
                <a:gd name="T9" fmla="*/ 2188 h 21600"/>
                <a:gd name="T10" fmla="*/ 18277 w 21600"/>
                <a:gd name="T11" fmla="*/ 928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825" y="21723"/>
                  </a:moveTo>
                  <a:lnTo>
                    <a:pt x="11215" y="21723"/>
                  </a:lnTo>
                  <a:lnTo>
                    <a:pt x="11552" y="21688"/>
                  </a:lnTo>
                  <a:lnTo>
                    <a:pt x="11916" y="21617"/>
                  </a:lnTo>
                  <a:lnTo>
                    <a:pt x="12253" y="21547"/>
                  </a:lnTo>
                  <a:lnTo>
                    <a:pt x="12617" y="21441"/>
                  </a:lnTo>
                  <a:lnTo>
                    <a:pt x="12902" y="21317"/>
                  </a:lnTo>
                  <a:lnTo>
                    <a:pt x="13162" y="21176"/>
                  </a:lnTo>
                  <a:lnTo>
                    <a:pt x="13396" y="21000"/>
                  </a:lnTo>
                  <a:lnTo>
                    <a:pt x="13655" y="20841"/>
                  </a:lnTo>
                  <a:lnTo>
                    <a:pt x="13863" y="20629"/>
                  </a:lnTo>
                  <a:lnTo>
                    <a:pt x="14045" y="20435"/>
                  </a:lnTo>
                  <a:lnTo>
                    <a:pt x="14200" y="20223"/>
                  </a:lnTo>
                  <a:lnTo>
                    <a:pt x="14356" y="19994"/>
                  </a:lnTo>
                  <a:lnTo>
                    <a:pt x="14460" y="19747"/>
                  </a:lnTo>
                  <a:lnTo>
                    <a:pt x="14512" y="19482"/>
                  </a:lnTo>
                  <a:lnTo>
                    <a:pt x="14512" y="19235"/>
                  </a:lnTo>
                  <a:lnTo>
                    <a:pt x="14512" y="19147"/>
                  </a:lnTo>
                  <a:lnTo>
                    <a:pt x="14512" y="18900"/>
                  </a:lnTo>
                  <a:lnTo>
                    <a:pt x="14512" y="18529"/>
                  </a:lnTo>
                  <a:lnTo>
                    <a:pt x="14512" y="18052"/>
                  </a:lnTo>
                  <a:lnTo>
                    <a:pt x="14512" y="17505"/>
                  </a:lnTo>
                  <a:lnTo>
                    <a:pt x="14512" y="16976"/>
                  </a:lnTo>
                  <a:lnTo>
                    <a:pt x="14512" y="16464"/>
                  </a:lnTo>
                  <a:lnTo>
                    <a:pt x="14512" y="15952"/>
                  </a:lnTo>
                  <a:lnTo>
                    <a:pt x="14512" y="15758"/>
                  </a:lnTo>
                  <a:lnTo>
                    <a:pt x="14616" y="15547"/>
                  </a:lnTo>
                  <a:lnTo>
                    <a:pt x="14694" y="15352"/>
                  </a:lnTo>
                  <a:lnTo>
                    <a:pt x="14798" y="15141"/>
                  </a:lnTo>
                  <a:lnTo>
                    <a:pt x="15161" y="14735"/>
                  </a:lnTo>
                  <a:lnTo>
                    <a:pt x="15602" y="14329"/>
                  </a:lnTo>
                  <a:lnTo>
                    <a:pt x="16745" y="13552"/>
                  </a:lnTo>
                  <a:lnTo>
                    <a:pt x="18043" y="12670"/>
                  </a:lnTo>
                  <a:lnTo>
                    <a:pt x="18744" y="12194"/>
                  </a:lnTo>
                  <a:lnTo>
                    <a:pt x="19341" y="11647"/>
                  </a:lnTo>
                  <a:lnTo>
                    <a:pt x="19938" y="11099"/>
                  </a:lnTo>
                  <a:lnTo>
                    <a:pt x="20483" y="10464"/>
                  </a:lnTo>
                  <a:lnTo>
                    <a:pt x="20743" y="10164"/>
                  </a:lnTo>
                  <a:lnTo>
                    <a:pt x="20950" y="9794"/>
                  </a:lnTo>
                  <a:lnTo>
                    <a:pt x="21132" y="9441"/>
                  </a:lnTo>
                  <a:lnTo>
                    <a:pt x="21288" y="9035"/>
                  </a:lnTo>
                  <a:lnTo>
                    <a:pt x="21444" y="8664"/>
                  </a:lnTo>
                  <a:lnTo>
                    <a:pt x="21548" y="8223"/>
                  </a:lnTo>
                  <a:lnTo>
                    <a:pt x="21600" y="7782"/>
                  </a:lnTo>
                  <a:lnTo>
                    <a:pt x="21600" y="7341"/>
                  </a:lnTo>
                  <a:lnTo>
                    <a:pt x="21600" y="6935"/>
                  </a:lnTo>
                  <a:lnTo>
                    <a:pt x="21548" y="6564"/>
                  </a:lnTo>
                  <a:lnTo>
                    <a:pt x="21496" y="6229"/>
                  </a:lnTo>
                  <a:lnTo>
                    <a:pt x="21392" y="5858"/>
                  </a:lnTo>
                  <a:lnTo>
                    <a:pt x="21288" y="5523"/>
                  </a:lnTo>
                  <a:lnTo>
                    <a:pt x="21132" y="5135"/>
                  </a:lnTo>
                  <a:lnTo>
                    <a:pt x="20950" y="4800"/>
                  </a:lnTo>
                  <a:lnTo>
                    <a:pt x="20743" y="4464"/>
                  </a:lnTo>
                  <a:lnTo>
                    <a:pt x="20535" y="4164"/>
                  </a:lnTo>
                  <a:lnTo>
                    <a:pt x="20301" y="3847"/>
                  </a:lnTo>
                  <a:lnTo>
                    <a:pt x="20042" y="3547"/>
                  </a:lnTo>
                  <a:lnTo>
                    <a:pt x="19782" y="3247"/>
                  </a:lnTo>
                  <a:lnTo>
                    <a:pt x="19133" y="2664"/>
                  </a:lnTo>
                  <a:lnTo>
                    <a:pt x="18458" y="2152"/>
                  </a:lnTo>
                  <a:lnTo>
                    <a:pt x="17705" y="1694"/>
                  </a:lnTo>
                  <a:lnTo>
                    <a:pt x="16849" y="1252"/>
                  </a:lnTo>
                  <a:lnTo>
                    <a:pt x="16407" y="1076"/>
                  </a:lnTo>
                  <a:lnTo>
                    <a:pt x="15940" y="900"/>
                  </a:lnTo>
                  <a:lnTo>
                    <a:pt x="15499" y="741"/>
                  </a:lnTo>
                  <a:lnTo>
                    <a:pt x="15057" y="600"/>
                  </a:lnTo>
                  <a:lnTo>
                    <a:pt x="14564" y="458"/>
                  </a:lnTo>
                  <a:lnTo>
                    <a:pt x="14045" y="335"/>
                  </a:lnTo>
                  <a:lnTo>
                    <a:pt x="13500" y="229"/>
                  </a:lnTo>
                  <a:lnTo>
                    <a:pt x="13006" y="158"/>
                  </a:lnTo>
                  <a:lnTo>
                    <a:pt x="12461" y="88"/>
                  </a:lnTo>
                  <a:lnTo>
                    <a:pt x="11968" y="52"/>
                  </a:lnTo>
                  <a:lnTo>
                    <a:pt x="11423" y="17"/>
                  </a:lnTo>
                  <a:lnTo>
                    <a:pt x="10825" y="17"/>
                  </a:lnTo>
                  <a:lnTo>
                    <a:pt x="10254" y="17"/>
                  </a:lnTo>
                  <a:lnTo>
                    <a:pt x="9709" y="52"/>
                  </a:lnTo>
                  <a:lnTo>
                    <a:pt x="9216" y="88"/>
                  </a:lnTo>
                  <a:lnTo>
                    <a:pt x="8671" y="158"/>
                  </a:lnTo>
                  <a:lnTo>
                    <a:pt x="8177" y="229"/>
                  </a:lnTo>
                  <a:lnTo>
                    <a:pt x="7632" y="335"/>
                  </a:lnTo>
                  <a:lnTo>
                    <a:pt x="7113" y="458"/>
                  </a:lnTo>
                  <a:lnTo>
                    <a:pt x="6620" y="600"/>
                  </a:lnTo>
                  <a:lnTo>
                    <a:pt x="6178" y="741"/>
                  </a:lnTo>
                  <a:lnTo>
                    <a:pt x="5737" y="900"/>
                  </a:lnTo>
                  <a:lnTo>
                    <a:pt x="5270" y="1076"/>
                  </a:lnTo>
                  <a:lnTo>
                    <a:pt x="4828" y="1252"/>
                  </a:lnTo>
                  <a:lnTo>
                    <a:pt x="3972" y="1694"/>
                  </a:lnTo>
                  <a:lnTo>
                    <a:pt x="3219" y="2152"/>
                  </a:lnTo>
                  <a:lnTo>
                    <a:pt x="2544" y="2664"/>
                  </a:lnTo>
                  <a:lnTo>
                    <a:pt x="1895" y="3247"/>
                  </a:lnTo>
                  <a:lnTo>
                    <a:pt x="1635" y="3547"/>
                  </a:lnTo>
                  <a:lnTo>
                    <a:pt x="1375" y="3847"/>
                  </a:lnTo>
                  <a:lnTo>
                    <a:pt x="1142" y="4164"/>
                  </a:lnTo>
                  <a:lnTo>
                    <a:pt x="934" y="4464"/>
                  </a:lnTo>
                  <a:lnTo>
                    <a:pt x="726" y="4800"/>
                  </a:lnTo>
                  <a:lnTo>
                    <a:pt x="545" y="5135"/>
                  </a:lnTo>
                  <a:lnTo>
                    <a:pt x="389" y="5523"/>
                  </a:lnTo>
                  <a:lnTo>
                    <a:pt x="285" y="5858"/>
                  </a:lnTo>
                  <a:lnTo>
                    <a:pt x="181" y="6229"/>
                  </a:lnTo>
                  <a:lnTo>
                    <a:pt x="129" y="6564"/>
                  </a:lnTo>
                  <a:lnTo>
                    <a:pt x="77" y="6935"/>
                  </a:lnTo>
                  <a:lnTo>
                    <a:pt x="77" y="7341"/>
                  </a:lnTo>
                  <a:lnTo>
                    <a:pt x="77" y="7782"/>
                  </a:lnTo>
                  <a:lnTo>
                    <a:pt x="129" y="8223"/>
                  </a:lnTo>
                  <a:lnTo>
                    <a:pt x="233" y="8664"/>
                  </a:lnTo>
                  <a:lnTo>
                    <a:pt x="389" y="9035"/>
                  </a:lnTo>
                  <a:lnTo>
                    <a:pt x="545" y="9441"/>
                  </a:lnTo>
                  <a:lnTo>
                    <a:pt x="726" y="9794"/>
                  </a:lnTo>
                  <a:lnTo>
                    <a:pt x="934" y="10164"/>
                  </a:lnTo>
                  <a:lnTo>
                    <a:pt x="1194" y="10464"/>
                  </a:lnTo>
                  <a:lnTo>
                    <a:pt x="1739" y="11099"/>
                  </a:lnTo>
                  <a:lnTo>
                    <a:pt x="2336" y="11647"/>
                  </a:lnTo>
                  <a:lnTo>
                    <a:pt x="2933" y="12194"/>
                  </a:lnTo>
                  <a:lnTo>
                    <a:pt x="3634" y="12670"/>
                  </a:lnTo>
                  <a:lnTo>
                    <a:pt x="4932" y="13552"/>
                  </a:lnTo>
                  <a:lnTo>
                    <a:pt x="6075" y="14329"/>
                  </a:lnTo>
                  <a:lnTo>
                    <a:pt x="6516" y="14735"/>
                  </a:lnTo>
                  <a:lnTo>
                    <a:pt x="6879" y="15141"/>
                  </a:lnTo>
                  <a:lnTo>
                    <a:pt x="6983" y="15352"/>
                  </a:lnTo>
                  <a:lnTo>
                    <a:pt x="7061" y="15547"/>
                  </a:lnTo>
                  <a:lnTo>
                    <a:pt x="7165" y="15758"/>
                  </a:lnTo>
                  <a:lnTo>
                    <a:pt x="7165" y="15952"/>
                  </a:lnTo>
                  <a:lnTo>
                    <a:pt x="7165" y="16464"/>
                  </a:lnTo>
                  <a:lnTo>
                    <a:pt x="7165" y="16976"/>
                  </a:lnTo>
                  <a:lnTo>
                    <a:pt x="7165" y="17505"/>
                  </a:lnTo>
                  <a:lnTo>
                    <a:pt x="7165" y="18052"/>
                  </a:lnTo>
                  <a:lnTo>
                    <a:pt x="7165" y="18529"/>
                  </a:lnTo>
                  <a:lnTo>
                    <a:pt x="7165" y="18900"/>
                  </a:lnTo>
                  <a:lnTo>
                    <a:pt x="7165" y="19147"/>
                  </a:lnTo>
                  <a:lnTo>
                    <a:pt x="7165" y="19235"/>
                  </a:lnTo>
                  <a:lnTo>
                    <a:pt x="7165" y="19482"/>
                  </a:lnTo>
                  <a:lnTo>
                    <a:pt x="7217" y="19747"/>
                  </a:lnTo>
                  <a:lnTo>
                    <a:pt x="7321" y="19994"/>
                  </a:lnTo>
                  <a:lnTo>
                    <a:pt x="7476" y="20223"/>
                  </a:lnTo>
                  <a:lnTo>
                    <a:pt x="7632" y="20435"/>
                  </a:lnTo>
                  <a:lnTo>
                    <a:pt x="7814" y="20629"/>
                  </a:lnTo>
                  <a:lnTo>
                    <a:pt x="8022" y="20841"/>
                  </a:lnTo>
                  <a:lnTo>
                    <a:pt x="8281" y="21000"/>
                  </a:lnTo>
                  <a:lnTo>
                    <a:pt x="8515" y="21176"/>
                  </a:lnTo>
                  <a:lnTo>
                    <a:pt x="8775" y="21317"/>
                  </a:lnTo>
                  <a:lnTo>
                    <a:pt x="9060" y="21441"/>
                  </a:lnTo>
                  <a:lnTo>
                    <a:pt x="9424" y="21547"/>
                  </a:lnTo>
                  <a:lnTo>
                    <a:pt x="9761" y="21617"/>
                  </a:lnTo>
                  <a:lnTo>
                    <a:pt x="10125" y="21688"/>
                  </a:lnTo>
                  <a:lnTo>
                    <a:pt x="10462" y="21723"/>
                  </a:lnTo>
                  <a:lnTo>
                    <a:pt x="10825" y="21723"/>
                  </a:lnTo>
                  <a:close/>
                </a:path>
                <a:path w="21600" h="21600" extrusionOk="0">
                  <a:moveTo>
                    <a:pt x="9242" y="14417"/>
                  </a:moveTo>
                  <a:lnTo>
                    <a:pt x="8541" y="12035"/>
                  </a:lnTo>
                  <a:lnTo>
                    <a:pt x="7295" y="10129"/>
                  </a:lnTo>
                  <a:lnTo>
                    <a:pt x="6905" y="9652"/>
                  </a:lnTo>
                  <a:lnTo>
                    <a:pt x="8541" y="10182"/>
                  </a:lnTo>
                  <a:lnTo>
                    <a:pt x="9787" y="9547"/>
                  </a:lnTo>
                  <a:lnTo>
                    <a:pt x="11189" y="10129"/>
                  </a:lnTo>
                  <a:lnTo>
                    <a:pt x="12279" y="9547"/>
                  </a:lnTo>
                  <a:lnTo>
                    <a:pt x="13370" y="10076"/>
                  </a:lnTo>
                  <a:lnTo>
                    <a:pt x="14850" y="9652"/>
                  </a:lnTo>
                  <a:lnTo>
                    <a:pt x="12902" y="12247"/>
                  </a:lnTo>
                  <a:lnTo>
                    <a:pt x="12357" y="14417"/>
                  </a:lnTo>
                  <a:moveTo>
                    <a:pt x="7191" y="15952"/>
                  </a:moveTo>
                  <a:lnTo>
                    <a:pt x="14512" y="15952"/>
                  </a:lnTo>
                  <a:lnTo>
                    <a:pt x="14512" y="17064"/>
                  </a:lnTo>
                  <a:lnTo>
                    <a:pt x="7191" y="17047"/>
                  </a:lnTo>
                  <a:lnTo>
                    <a:pt x="7191" y="18123"/>
                  </a:lnTo>
                  <a:lnTo>
                    <a:pt x="14512" y="18158"/>
                  </a:lnTo>
                  <a:lnTo>
                    <a:pt x="14538" y="19182"/>
                  </a:lnTo>
                  <a:lnTo>
                    <a:pt x="7217" y="19182"/>
                  </a:lnTo>
                </a:path>
              </a:pathLst>
            </a:custGeom>
            <a:solidFill>
              <a:srgbClr val="FFFF00"/>
            </a:solidFill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466" name="Text Box 26"/>
            <p:cNvSpPr txBox="1">
              <a:spLocks noChangeArrowheads="1"/>
            </p:cNvSpPr>
            <p:nvPr/>
          </p:nvSpPr>
          <p:spPr bwMode="auto">
            <a:xfrm>
              <a:off x="385" y="1525"/>
              <a:ext cx="508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400"/>
                <a:t>12</a:t>
              </a:r>
            </a:p>
          </p:txBody>
        </p:sp>
      </p:grpSp>
      <p:grpSp>
        <p:nvGrpSpPr>
          <p:cNvPr id="9" name="Group 27"/>
          <p:cNvGrpSpPr>
            <a:grpSpLocks/>
          </p:cNvGrpSpPr>
          <p:nvPr/>
        </p:nvGrpSpPr>
        <p:grpSpPr bwMode="auto">
          <a:xfrm>
            <a:off x="1835150" y="1844675"/>
            <a:ext cx="936625" cy="1655763"/>
            <a:chOff x="340" y="1480"/>
            <a:chExt cx="590" cy="1043"/>
          </a:xfrm>
        </p:grpSpPr>
        <p:sp>
          <p:nvSpPr>
            <p:cNvPr id="61468" name="Litebulb"/>
            <p:cNvSpPr>
              <a:spLocks noEditPoints="1" noChangeArrowheads="1"/>
            </p:cNvSpPr>
            <p:nvPr/>
          </p:nvSpPr>
          <p:spPr bwMode="auto">
            <a:xfrm>
              <a:off x="340" y="1480"/>
              <a:ext cx="590" cy="1043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7782 h 21600"/>
                <a:gd name="T4" fmla="*/ 0 w 21600"/>
                <a:gd name="T5" fmla="*/ 7782 h 21600"/>
                <a:gd name="T6" fmla="*/ 10800 w 21600"/>
                <a:gd name="T7" fmla="*/ 21600 h 21600"/>
                <a:gd name="T8" fmla="*/ 3556 w 21600"/>
                <a:gd name="T9" fmla="*/ 2188 h 21600"/>
                <a:gd name="T10" fmla="*/ 18277 w 21600"/>
                <a:gd name="T11" fmla="*/ 928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825" y="21723"/>
                  </a:moveTo>
                  <a:lnTo>
                    <a:pt x="11215" y="21723"/>
                  </a:lnTo>
                  <a:lnTo>
                    <a:pt x="11552" y="21688"/>
                  </a:lnTo>
                  <a:lnTo>
                    <a:pt x="11916" y="21617"/>
                  </a:lnTo>
                  <a:lnTo>
                    <a:pt x="12253" y="21547"/>
                  </a:lnTo>
                  <a:lnTo>
                    <a:pt x="12617" y="21441"/>
                  </a:lnTo>
                  <a:lnTo>
                    <a:pt x="12902" y="21317"/>
                  </a:lnTo>
                  <a:lnTo>
                    <a:pt x="13162" y="21176"/>
                  </a:lnTo>
                  <a:lnTo>
                    <a:pt x="13396" y="21000"/>
                  </a:lnTo>
                  <a:lnTo>
                    <a:pt x="13655" y="20841"/>
                  </a:lnTo>
                  <a:lnTo>
                    <a:pt x="13863" y="20629"/>
                  </a:lnTo>
                  <a:lnTo>
                    <a:pt x="14045" y="20435"/>
                  </a:lnTo>
                  <a:lnTo>
                    <a:pt x="14200" y="20223"/>
                  </a:lnTo>
                  <a:lnTo>
                    <a:pt x="14356" y="19994"/>
                  </a:lnTo>
                  <a:lnTo>
                    <a:pt x="14460" y="19747"/>
                  </a:lnTo>
                  <a:lnTo>
                    <a:pt x="14512" y="19482"/>
                  </a:lnTo>
                  <a:lnTo>
                    <a:pt x="14512" y="19235"/>
                  </a:lnTo>
                  <a:lnTo>
                    <a:pt x="14512" y="19147"/>
                  </a:lnTo>
                  <a:lnTo>
                    <a:pt x="14512" y="18900"/>
                  </a:lnTo>
                  <a:lnTo>
                    <a:pt x="14512" y="18529"/>
                  </a:lnTo>
                  <a:lnTo>
                    <a:pt x="14512" y="18052"/>
                  </a:lnTo>
                  <a:lnTo>
                    <a:pt x="14512" y="17505"/>
                  </a:lnTo>
                  <a:lnTo>
                    <a:pt x="14512" y="16976"/>
                  </a:lnTo>
                  <a:lnTo>
                    <a:pt x="14512" y="16464"/>
                  </a:lnTo>
                  <a:lnTo>
                    <a:pt x="14512" y="15952"/>
                  </a:lnTo>
                  <a:lnTo>
                    <a:pt x="14512" y="15758"/>
                  </a:lnTo>
                  <a:lnTo>
                    <a:pt x="14616" y="15547"/>
                  </a:lnTo>
                  <a:lnTo>
                    <a:pt x="14694" y="15352"/>
                  </a:lnTo>
                  <a:lnTo>
                    <a:pt x="14798" y="15141"/>
                  </a:lnTo>
                  <a:lnTo>
                    <a:pt x="15161" y="14735"/>
                  </a:lnTo>
                  <a:lnTo>
                    <a:pt x="15602" y="14329"/>
                  </a:lnTo>
                  <a:lnTo>
                    <a:pt x="16745" y="13552"/>
                  </a:lnTo>
                  <a:lnTo>
                    <a:pt x="18043" y="12670"/>
                  </a:lnTo>
                  <a:lnTo>
                    <a:pt x="18744" y="12194"/>
                  </a:lnTo>
                  <a:lnTo>
                    <a:pt x="19341" y="11647"/>
                  </a:lnTo>
                  <a:lnTo>
                    <a:pt x="19938" y="11099"/>
                  </a:lnTo>
                  <a:lnTo>
                    <a:pt x="20483" y="10464"/>
                  </a:lnTo>
                  <a:lnTo>
                    <a:pt x="20743" y="10164"/>
                  </a:lnTo>
                  <a:lnTo>
                    <a:pt x="20950" y="9794"/>
                  </a:lnTo>
                  <a:lnTo>
                    <a:pt x="21132" y="9441"/>
                  </a:lnTo>
                  <a:lnTo>
                    <a:pt x="21288" y="9035"/>
                  </a:lnTo>
                  <a:lnTo>
                    <a:pt x="21444" y="8664"/>
                  </a:lnTo>
                  <a:lnTo>
                    <a:pt x="21548" y="8223"/>
                  </a:lnTo>
                  <a:lnTo>
                    <a:pt x="21600" y="7782"/>
                  </a:lnTo>
                  <a:lnTo>
                    <a:pt x="21600" y="7341"/>
                  </a:lnTo>
                  <a:lnTo>
                    <a:pt x="21600" y="6935"/>
                  </a:lnTo>
                  <a:lnTo>
                    <a:pt x="21548" y="6564"/>
                  </a:lnTo>
                  <a:lnTo>
                    <a:pt x="21496" y="6229"/>
                  </a:lnTo>
                  <a:lnTo>
                    <a:pt x="21392" y="5858"/>
                  </a:lnTo>
                  <a:lnTo>
                    <a:pt x="21288" y="5523"/>
                  </a:lnTo>
                  <a:lnTo>
                    <a:pt x="21132" y="5135"/>
                  </a:lnTo>
                  <a:lnTo>
                    <a:pt x="20950" y="4800"/>
                  </a:lnTo>
                  <a:lnTo>
                    <a:pt x="20743" y="4464"/>
                  </a:lnTo>
                  <a:lnTo>
                    <a:pt x="20535" y="4164"/>
                  </a:lnTo>
                  <a:lnTo>
                    <a:pt x="20301" y="3847"/>
                  </a:lnTo>
                  <a:lnTo>
                    <a:pt x="20042" y="3547"/>
                  </a:lnTo>
                  <a:lnTo>
                    <a:pt x="19782" y="3247"/>
                  </a:lnTo>
                  <a:lnTo>
                    <a:pt x="19133" y="2664"/>
                  </a:lnTo>
                  <a:lnTo>
                    <a:pt x="18458" y="2152"/>
                  </a:lnTo>
                  <a:lnTo>
                    <a:pt x="17705" y="1694"/>
                  </a:lnTo>
                  <a:lnTo>
                    <a:pt x="16849" y="1252"/>
                  </a:lnTo>
                  <a:lnTo>
                    <a:pt x="16407" y="1076"/>
                  </a:lnTo>
                  <a:lnTo>
                    <a:pt x="15940" y="900"/>
                  </a:lnTo>
                  <a:lnTo>
                    <a:pt x="15499" y="741"/>
                  </a:lnTo>
                  <a:lnTo>
                    <a:pt x="15057" y="600"/>
                  </a:lnTo>
                  <a:lnTo>
                    <a:pt x="14564" y="458"/>
                  </a:lnTo>
                  <a:lnTo>
                    <a:pt x="14045" y="335"/>
                  </a:lnTo>
                  <a:lnTo>
                    <a:pt x="13500" y="229"/>
                  </a:lnTo>
                  <a:lnTo>
                    <a:pt x="13006" y="158"/>
                  </a:lnTo>
                  <a:lnTo>
                    <a:pt x="12461" y="88"/>
                  </a:lnTo>
                  <a:lnTo>
                    <a:pt x="11968" y="52"/>
                  </a:lnTo>
                  <a:lnTo>
                    <a:pt x="11423" y="17"/>
                  </a:lnTo>
                  <a:lnTo>
                    <a:pt x="10825" y="17"/>
                  </a:lnTo>
                  <a:lnTo>
                    <a:pt x="10254" y="17"/>
                  </a:lnTo>
                  <a:lnTo>
                    <a:pt x="9709" y="52"/>
                  </a:lnTo>
                  <a:lnTo>
                    <a:pt x="9216" y="88"/>
                  </a:lnTo>
                  <a:lnTo>
                    <a:pt x="8671" y="158"/>
                  </a:lnTo>
                  <a:lnTo>
                    <a:pt x="8177" y="229"/>
                  </a:lnTo>
                  <a:lnTo>
                    <a:pt x="7632" y="335"/>
                  </a:lnTo>
                  <a:lnTo>
                    <a:pt x="7113" y="458"/>
                  </a:lnTo>
                  <a:lnTo>
                    <a:pt x="6620" y="600"/>
                  </a:lnTo>
                  <a:lnTo>
                    <a:pt x="6178" y="741"/>
                  </a:lnTo>
                  <a:lnTo>
                    <a:pt x="5737" y="900"/>
                  </a:lnTo>
                  <a:lnTo>
                    <a:pt x="5270" y="1076"/>
                  </a:lnTo>
                  <a:lnTo>
                    <a:pt x="4828" y="1252"/>
                  </a:lnTo>
                  <a:lnTo>
                    <a:pt x="3972" y="1694"/>
                  </a:lnTo>
                  <a:lnTo>
                    <a:pt x="3219" y="2152"/>
                  </a:lnTo>
                  <a:lnTo>
                    <a:pt x="2544" y="2664"/>
                  </a:lnTo>
                  <a:lnTo>
                    <a:pt x="1895" y="3247"/>
                  </a:lnTo>
                  <a:lnTo>
                    <a:pt x="1635" y="3547"/>
                  </a:lnTo>
                  <a:lnTo>
                    <a:pt x="1375" y="3847"/>
                  </a:lnTo>
                  <a:lnTo>
                    <a:pt x="1142" y="4164"/>
                  </a:lnTo>
                  <a:lnTo>
                    <a:pt x="934" y="4464"/>
                  </a:lnTo>
                  <a:lnTo>
                    <a:pt x="726" y="4800"/>
                  </a:lnTo>
                  <a:lnTo>
                    <a:pt x="545" y="5135"/>
                  </a:lnTo>
                  <a:lnTo>
                    <a:pt x="389" y="5523"/>
                  </a:lnTo>
                  <a:lnTo>
                    <a:pt x="285" y="5858"/>
                  </a:lnTo>
                  <a:lnTo>
                    <a:pt x="181" y="6229"/>
                  </a:lnTo>
                  <a:lnTo>
                    <a:pt x="129" y="6564"/>
                  </a:lnTo>
                  <a:lnTo>
                    <a:pt x="77" y="6935"/>
                  </a:lnTo>
                  <a:lnTo>
                    <a:pt x="77" y="7341"/>
                  </a:lnTo>
                  <a:lnTo>
                    <a:pt x="77" y="7782"/>
                  </a:lnTo>
                  <a:lnTo>
                    <a:pt x="129" y="8223"/>
                  </a:lnTo>
                  <a:lnTo>
                    <a:pt x="233" y="8664"/>
                  </a:lnTo>
                  <a:lnTo>
                    <a:pt x="389" y="9035"/>
                  </a:lnTo>
                  <a:lnTo>
                    <a:pt x="545" y="9441"/>
                  </a:lnTo>
                  <a:lnTo>
                    <a:pt x="726" y="9794"/>
                  </a:lnTo>
                  <a:lnTo>
                    <a:pt x="934" y="10164"/>
                  </a:lnTo>
                  <a:lnTo>
                    <a:pt x="1194" y="10464"/>
                  </a:lnTo>
                  <a:lnTo>
                    <a:pt x="1739" y="11099"/>
                  </a:lnTo>
                  <a:lnTo>
                    <a:pt x="2336" y="11647"/>
                  </a:lnTo>
                  <a:lnTo>
                    <a:pt x="2933" y="12194"/>
                  </a:lnTo>
                  <a:lnTo>
                    <a:pt x="3634" y="12670"/>
                  </a:lnTo>
                  <a:lnTo>
                    <a:pt x="4932" y="13552"/>
                  </a:lnTo>
                  <a:lnTo>
                    <a:pt x="6075" y="14329"/>
                  </a:lnTo>
                  <a:lnTo>
                    <a:pt x="6516" y="14735"/>
                  </a:lnTo>
                  <a:lnTo>
                    <a:pt x="6879" y="15141"/>
                  </a:lnTo>
                  <a:lnTo>
                    <a:pt x="6983" y="15352"/>
                  </a:lnTo>
                  <a:lnTo>
                    <a:pt x="7061" y="15547"/>
                  </a:lnTo>
                  <a:lnTo>
                    <a:pt x="7165" y="15758"/>
                  </a:lnTo>
                  <a:lnTo>
                    <a:pt x="7165" y="15952"/>
                  </a:lnTo>
                  <a:lnTo>
                    <a:pt x="7165" y="16464"/>
                  </a:lnTo>
                  <a:lnTo>
                    <a:pt x="7165" y="16976"/>
                  </a:lnTo>
                  <a:lnTo>
                    <a:pt x="7165" y="17505"/>
                  </a:lnTo>
                  <a:lnTo>
                    <a:pt x="7165" y="18052"/>
                  </a:lnTo>
                  <a:lnTo>
                    <a:pt x="7165" y="18529"/>
                  </a:lnTo>
                  <a:lnTo>
                    <a:pt x="7165" y="18900"/>
                  </a:lnTo>
                  <a:lnTo>
                    <a:pt x="7165" y="19147"/>
                  </a:lnTo>
                  <a:lnTo>
                    <a:pt x="7165" y="19235"/>
                  </a:lnTo>
                  <a:lnTo>
                    <a:pt x="7165" y="19482"/>
                  </a:lnTo>
                  <a:lnTo>
                    <a:pt x="7217" y="19747"/>
                  </a:lnTo>
                  <a:lnTo>
                    <a:pt x="7321" y="19994"/>
                  </a:lnTo>
                  <a:lnTo>
                    <a:pt x="7476" y="20223"/>
                  </a:lnTo>
                  <a:lnTo>
                    <a:pt x="7632" y="20435"/>
                  </a:lnTo>
                  <a:lnTo>
                    <a:pt x="7814" y="20629"/>
                  </a:lnTo>
                  <a:lnTo>
                    <a:pt x="8022" y="20841"/>
                  </a:lnTo>
                  <a:lnTo>
                    <a:pt x="8281" y="21000"/>
                  </a:lnTo>
                  <a:lnTo>
                    <a:pt x="8515" y="21176"/>
                  </a:lnTo>
                  <a:lnTo>
                    <a:pt x="8775" y="21317"/>
                  </a:lnTo>
                  <a:lnTo>
                    <a:pt x="9060" y="21441"/>
                  </a:lnTo>
                  <a:lnTo>
                    <a:pt x="9424" y="21547"/>
                  </a:lnTo>
                  <a:lnTo>
                    <a:pt x="9761" y="21617"/>
                  </a:lnTo>
                  <a:lnTo>
                    <a:pt x="10125" y="21688"/>
                  </a:lnTo>
                  <a:lnTo>
                    <a:pt x="10462" y="21723"/>
                  </a:lnTo>
                  <a:lnTo>
                    <a:pt x="10825" y="21723"/>
                  </a:lnTo>
                  <a:close/>
                </a:path>
                <a:path w="21600" h="21600" extrusionOk="0">
                  <a:moveTo>
                    <a:pt x="9242" y="14417"/>
                  </a:moveTo>
                  <a:lnTo>
                    <a:pt x="8541" y="12035"/>
                  </a:lnTo>
                  <a:lnTo>
                    <a:pt x="7295" y="10129"/>
                  </a:lnTo>
                  <a:lnTo>
                    <a:pt x="6905" y="9652"/>
                  </a:lnTo>
                  <a:lnTo>
                    <a:pt x="8541" y="10182"/>
                  </a:lnTo>
                  <a:lnTo>
                    <a:pt x="9787" y="9547"/>
                  </a:lnTo>
                  <a:lnTo>
                    <a:pt x="11189" y="10129"/>
                  </a:lnTo>
                  <a:lnTo>
                    <a:pt x="12279" y="9547"/>
                  </a:lnTo>
                  <a:lnTo>
                    <a:pt x="13370" y="10076"/>
                  </a:lnTo>
                  <a:lnTo>
                    <a:pt x="14850" y="9652"/>
                  </a:lnTo>
                  <a:lnTo>
                    <a:pt x="12902" y="12247"/>
                  </a:lnTo>
                  <a:lnTo>
                    <a:pt x="12357" y="14417"/>
                  </a:lnTo>
                  <a:moveTo>
                    <a:pt x="7191" y="15952"/>
                  </a:moveTo>
                  <a:lnTo>
                    <a:pt x="14512" y="15952"/>
                  </a:lnTo>
                  <a:lnTo>
                    <a:pt x="14512" y="17064"/>
                  </a:lnTo>
                  <a:lnTo>
                    <a:pt x="7191" y="17047"/>
                  </a:lnTo>
                  <a:lnTo>
                    <a:pt x="7191" y="18123"/>
                  </a:lnTo>
                  <a:lnTo>
                    <a:pt x="14512" y="18158"/>
                  </a:lnTo>
                  <a:lnTo>
                    <a:pt x="14538" y="19182"/>
                  </a:lnTo>
                  <a:lnTo>
                    <a:pt x="7217" y="19182"/>
                  </a:lnTo>
                </a:path>
              </a:pathLst>
            </a:custGeom>
            <a:solidFill>
              <a:srgbClr val="FFFF00"/>
            </a:solidFill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469" name="Text Box 29"/>
            <p:cNvSpPr txBox="1">
              <a:spLocks noChangeArrowheads="1"/>
            </p:cNvSpPr>
            <p:nvPr/>
          </p:nvSpPr>
          <p:spPr bwMode="auto">
            <a:xfrm>
              <a:off x="385" y="1525"/>
              <a:ext cx="508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400"/>
                <a:t>27</a:t>
              </a:r>
            </a:p>
          </p:txBody>
        </p:sp>
      </p:grpSp>
      <p:grpSp>
        <p:nvGrpSpPr>
          <p:cNvPr id="10" name="Group 30"/>
          <p:cNvGrpSpPr>
            <a:grpSpLocks/>
          </p:cNvGrpSpPr>
          <p:nvPr/>
        </p:nvGrpSpPr>
        <p:grpSpPr bwMode="auto">
          <a:xfrm>
            <a:off x="5219700" y="2205038"/>
            <a:ext cx="936625" cy="1655762"/>
            <a:chOff x="340" y="1480"/>
            <a:chExt cx="590" cy="1043"/>
          </a:xfrm>
        </p:grpSpPr>
        <p:sp>
          <p:nvSpPr>
            <p:cNvPr id="61471" name="Litebulb"/>
            <p:cNvSpPr>
              <a:spLocks noEditPoints="1" noChangeArrowheads="1"/>
            </p:cNvSpPr>
            <p:nvPr/>
          </p:nvSpPr>
          <p:spPr bwMode="auto">
            <a:xfrm>
              <a:off x="340" y="1480"/>
              <a:ext cx="590" cy="1043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7782 h 21600"/>
                <a:gd name="T4" fmla="*/ 0 w 21600"/>
                <a:gd name="T5" fmla="*/ 7782 h 21600"/>
                <a:gd name="T6" fmla="*/ 10800 w 21600"/>
                <a:gd name="T7" fmla="*/ 21600 h 21600"/>
                <a:gd name="T8" fmla="*/ 3556 w 21600"/>
                <a:gd name="T9" fmla="*/ 2188 h 21600"/>
                <a:gd name="T10" fmla="*/ 18277 w 21600"/>
                <a:gd name="T11" fmla="*/ 928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825" y="21723"/>
                  </a:moveTo>
                  <a:lnTo>
                    <a:pt x="11215" y="21723"/>
                  </a:lnTo>
                  <a:lnTo>
                    <a:pt x="11552" y="21688"/>
                  </a:lnTo>
                  <a:lnTo>
                    <a:pt x="11916" y="21617"/>
                  </a:lnTo>
                  <a:lnTo>
                    <a:pt x="12253" y="21547"/>
                  </a:lnTo>
                  <a:lnTo>
                    <a:pt x="12617" y="21441"/>
                  </a:lnTo>
                  <a:lnTo>
                    <a:pt x="12902" y="21317"/>
                  </a:lnTo>
                  <a:lnTo>
                    <a:pt x="13162" y="21176"/>
                  </a:lnTo>
                  <a:lnTo>
                    <a:pt x="13396" y="21000"/>
                  </a:lnTo>
                  <a:lnTo>
                    <a:pt x="13655" y="20841"/>
                  </a:lnTo>
                  <a:lnTo>
                    <a:pt x="13863" y="20629"/>
                  </a:lnTo>
                  <a:lnTo>
                    <a:pt x="14045" y="20435"/>
                  </a:lnTo>
                  <a:lnTo>
                    <a:pt x="14200" y="20223"/>
                  </a:lnTo>
                  <a:lnTo>
                    <a:pt x="14356" y="19994"/>
                  </a:lnTo>
                  <a:lnTo>
                    <a:pt x="14460" y="19747"/>
                  </a:lnTo>
                  <a:lnTo>
                    <a:pt x="14512" y="19482"/>
                  </a:lnTo>
                  <a:lnTo>
                    <a:pt x="14512" y="19235"/>
                  </a:lnTo>
                  <a:lnTo>
                    <a:pt x="14512" y="19147"/>
                  </a:lnTo>
                  <a:lnTo>
                    <a:pt x="14512" y="18900"/>
                  </a:lnTo>
                  <a:lnTo>
                    <a:pt x="14512" y="18529"/>
                  </a:lnTo>
                  <a:lnTo>
                    <a:pt x="14512" y="18052"/>
                  </a:lnTo>
                  <a:lnTo>
                    <a:pt x="14512" y="17505"/>
                  </a:lnTo>
                  <a:lnTo>
                    <a:pt x="14512" y="16976"/>
                  </a:lnTo>
                  <a:lnTo>
                    <a:pt x="14512" y="16464"/>
                  </a:lnTo>
                  <a:lnTo>
                    <a:pt x="14512" y="15952"/>
                  </a:lnTo>
                  <a:lnTo>
                    <a:pt x="14512" y="15758"/>
                  </a:lnTo>
                  <a:lnTo>
                    <a:pt x="14616" y="15547"/>
                  </a:lnTo>
                  <a:lnTo>
                    <a:pt x="14694" y="15352"/>
                  </a:lnTo>
                  <a:lnTo>
                    <a:pt x="14798" y="15141"/>
                  </a:lnTo>
                  <a:lnTo>
                    <a:pt x="15161" y="14735"/>
                  </a:lnTo>
                  <a:lnTo>
                    <a:pt x="15602" y="14329"/>
                  </a:lnTo>
                  <a:lnTo>
                    <a:pt x="16745" y="13552"/>
                  </a:lnTo>
                  <a:lnTo>
                    <a:pt x="18043" y="12670"/>
                  </a:lnTo>
                  <a:lnTo>
                    <a:pt x="18744" y="12194"/>
                  </a:lnTo>
                  <a:lnTo>
                    <a:pt x="19341" y="11647"/>
                  </a:lnTo>
                  <a:lnTo>
                    <a:pt x="19938" y="11099"/>
                  </a:lnTo>
                  <a:lnTo>
                    <a:pt x="20483" y="10464"/>
                  </a:lnTo>
                  <a:lnTo>
                    <a:pt x="20743" y="10164"/>
                  </a:lnTo>
                  <a:lnTo>
                    <a:pt x="20950" y="9794"/>
                  </a:lnTo>
                  <a:lnTo>
                    <a:pt x="21132" y="9441"/>
                  </a:lnTo>
                  <a:lnTo>
                    <a:pt x="21288" y="9035"/>
                  </a:lnTo>
                  <a:lnTo>
                    <a:pt x="21444" y="8664"/>
                  </a:lnTo>
                  <a:lnTo>
                    <a:pt x="21548" y="8223"/>
                  </a:lnTo>
                  <a:lnTo>
                    <a:pt x="21600" y="7782"/>
                  </a:lnTo>
                  <a:lnTo>
                    <a:pt x="21600" y="7341"/>
                  </a:lnTo>
                  <a:lnTo>
                    <a:pt x="21600" y="6935"/>
                  </a:lnTo>
                  <a:lnTo>
                    <a:pt x="21548" y="6564"/>
                  </a:lnTo>
                  <a:lnTo>
                    <a:pt x="21496" y="6229"/>
                  </a:lnTo>
                  <a:lnTo>
                    <a:pt x="21392" y="5858"/>
                  </a:lnTo>
                  <a:lnTo>
                    <a:pt x="21288" y="5523"/>
                  </a:lnTo>
                  <a:lnTo>
                    <a:pt x="21132" y="5135"/>
                  </a:lnTo>
                  <a:lnTo>
                    <a:pt x="20950" y="4800"/>
                  </a:lnTo>
                  <a:lnTo>
                    <a:pt x="20743" y="4464"/>
                  </a:lnTo>
                  <a:lnTo>
                    <a:pt x="20535" y="4164"/>
                  </a:lnTo>
                  <a:lnTo>
                    <a:pt x="20301" y="3847"/>
                  </a:lnTo>
                  <a:lnTo>
                    <a:pt x="20042" y="3547"/>
                  </a:lnTo>
                  <a:lnTo>
                    <a:pt x="19782" y="3247"/>
                  </a:lnTo>
                  <a:lnTo>
                    <a:pt x="19133" y="2664"/>
                  </a:lnTo>
                  <a:lnTo>
                    <a:pt x="18458" y="2152"/>
                  </a:lnTo>
                  <a:lnTo>
                    <a:pt x="17705" y="1694"/>
                  </a:lnTo>
                  <a:lnTo>
                    <a:pt x="16849" y="1252"/>
                  </a:lnTo>
                  <a:lnTo>
                    <a:pt x="16407" y="1076"/>
                  </a:lnTo>
                  <a:lnTo>
                    <a:pt x="15940" y="900"/>
                  </a:lnTo>
                  <a:lnTo>
                    <a:pt x="15499" y="741"/>
                  </a:lnTo>
                  <a:lnTo>
                    <a:pt x="15057" y="600"/>
                  </a:lnTo>
                  <a:lnTo>
                    <a:pt x="14564" y="458"/>
                  </a:lnTo>
                  <a:lnTo>
                    <a:pt x="14045" y="335"/>
                  </a:lnTo>
                  <a:lnTo>
                    <a:pt x="13500" y="229"/>
                  </a:lnTo>
                  <a:lnTo>
                    <a:pt x="13006" y="158"/>
                  </a:lnTo>
                  <a:lnTo>
                    <a:pt x="12461" y="88"/>
                  </a:lnTo>
                  <a:lnTo>
                    <a:pt x="11968" y="52"/>
                  </a:lnTo>
                  <a:lnTo>
                    <a:pt x="11423" y="17"/>
                  </a:lnTo>
                  <a:lnTo>
                    <a:pt x="10825" y="17"/>
                  </a:lnTo>
                  <a:lnTo>
                    <a:pt x="10254" y="17"/>
                  </a:lnTo>
                  <a:lnTo>
                    <a:pt x="9709" y="52"/>
                  </a:lnTo>
                  <a:lnTo>
                    <a:pt x="9216" y="88"/>
                  </a:lnTo>
                  <a:lnTo>
                    <a:pt x="8671" y="158"/>
                  </a:lnTo>
                  <a:lnTo>
                    <a:pt x="8177" y="229"/>
                  </a:lnTo>
                  <a:lnTo>
                    <a:pt x="7632" y="335"/>
                  </a:lnTo>
                  <a:lnTo>
                    <a:pt x="7113" y="458"/>
                  </a:lnTo>
                  <a:lnTo>
                    <a:pt x="6620" y="600"/>
                  </a:lnTo>
                  <a:lnTo>
                    <a:pt x="6178" y="741"/>
                  </a:lnTo>
                  <a:lnTo>
                    <a:pt x="5737" y="900"/>
                  </a:lnTo>
                  <a:lnTo>
                    <a:pt x="5270" y="1076"/>
                  </a:lnTo>
                  <a:lnTo>
                    <a:pt x="4828" y="1252"/>
                  </a:lnTo>
                  <a:lnTo>
                    <a:pt x="3972" y="1694"/>
                  </a:lnTo>
                  <a:lnTo>
                    <a:pt x="3219" y="2152"/>
                  </a:lnTo>
                  <a:lnTo>
                    <a:pt x="2544" y="2664"/>
                  </a:lnTo>
                  <a:lnTo>
                    <a:pt x="1895" y="3247"/>
                  </a:lnTo>
                  <a:lnTo>
                    <a:pt x="1635" y="3547"/>
                  </a:lnTo>
                  <a:lnTo>
                    <a:pt x="1375" y="3847"/>
                  </a:lnTo>
                  <a:lnTo>
                    <a:pt x="1142" y="4164"/>
                  </a:lnTo>
                  <a:lnTo>
                    <a:pt x="934" y="4464"/>
                  </a:lnTo>
                  <a:lnTo>
                    <a:pt x="726" y="4800"/>
                  </a:lnTo>
                  <a:lnTo>
                    <a:pt x="545" y="5135"/>
                  </a:lnTo>
                  <a:lnTo>
                    <a:pt x="389" y="5523"/>
                  </a:lnTo>
                  <a:lnTo>
                    <a:pt x="285" y="5858"/>
                  </a:lnTo>
                  <a:lnTo>
                    <a:pt x="181" y="6229"/>
                  </a:lnTo>
                  <a:lnTo>
                    <a:pt x="129" y="6564"/>
                  </a:lnTo>
                  <a:lnTo>
                    <a:pt x="77" y="6935"/>
                  </a:lnTo>
                  <a:lnTo>
                    <a:pt x="77" y="7341"/>
                  </a:lnTo>
                  <a:lnTo>
                    <a:pt x="77" y="7782"/>
                  </a:lnTo>
                  <a:lnTo>
                    <a:pt x="129" y="8223"/>
                  </a:lnTo>
                  <a:lnTo>
                    <a:pt x="233" y="8664"/>
                  </a:lnTo>
                  <a:lnTo>
                    <a:pt x="389" y="9035"/>
                  </a:lnTo>
                  <a:lnTo>
                    <a:pt x="545" y="9441"/>
                  </a:lnTo>
                  <a:lnTo>
                    <a:pt x="726" y="9794"/>
                  </a:lnTo>
                  <a:lnTo>
                    <a:pt x="934" y="10164"/>
                  </a:lnTo>
                  <a:lnTo>
                    <a:pt x="1194" y="10464"/>
                  </a:lnTo>
                  <a:lnTo>
                    <a:pt x="1739" y="11099"/>
                  </a:lnTo>
                  <a:lnTo>
                    <a:pt x="2336" y="11647"/>
                  </a:lnTo>
                  <a:lnTo>
                    <a:pt x="2933" y="12194"/>
                  </a:lnTo>
                  <a:lnTo>
                    <a:pt x="3634" y="12670"/>
                  </a:lnTo>
                  <a:lnTo>
                    <a:pt x="4932" y="13552"/>
                  </a:lnTo>
                  <a:lnTo>
                    <a:pt x="6075" y="14329"/>
                  </a:lnTo>
                  <a:lnTo>
                    <a:pt x="6516" y="14735"/>
                  </a:lnTo>
                  <a:lnTo>
                    <a:pt x="6879" y="15141"/>
                  </a:lnTo>
                  <a:lnTo>
                    <a:pt x="6983" y="15352"/>
                  </a:lnTo>
                  <a:lnTo>
                    <a:pt x="7061" y="15547"/>
                  </a:lnTo>
                  <a:lnTo>
                    <a:pt x="7165" y="15758"/>
                  </a:lnTo>
                  <a:lnTo>
                    <a:pt x="7165" y="15952"/>
                  </a:lnTo>
                  <a:lnTo>
                    <a:pt x="7165" y="16464"/>
                  </a:lnTo>
                  <a:lnTo>
                    <a:pt x="7165" y="16976"/>
                  </a:lnTo>
                  <a:lnTo>
                    <a:pt x="7165" y="17505"/>
                  </a:lnTo>
                  <a:lnTo>
                    <a:pt x="7165" y="18052"/>
                  </a:lnTo>
                  <a:lnTo>
                    <a:pt x="7165" y="18529"/>
                  </a:lnTo>
                  <a:lnTo>
                    <a:pt x="7165" y="18900"/>
                  </a:lnTo>
                  <a:lnTo>
                    <a:pt x="7165" y="19147"/>
                  </a:lnTo>
                  <a:lnTo>
                    <a:pt x="7165" y="19235"/>
                  </a:lnTo>
                  <a:lnTo>
                    <a:pt x="7165" y="19482"/>
                  </a:lnTo>
                  <a:lnTo>
                    <a:pt x="7217" y="19747"/>
                  </a:lnTo>
                  <a:lnTo>
                    <a:pt x="7321" y="19994"/>
                  </a:lnTo>
                  <a:lnTo>
                    <a:pt x="7476" y="20223"/>
                  </a:lnTo>
                  <a:lnTo>
                    <a:pt x="7632" y="20435"/>
                  </a:lnTo>
                  <a:lnTo>
                    <a:pt x="7814" y="20629"/>
                  </a:lnTo>
                  <a:lnTo>
                    <a:pt x="8022" y="20841"/>
                  </a:lnTo>
                  <a:lnTo>
                    <a:pt x="8281" y="21000"/>
                  </a:lnTo>
                  <a:lnTo>
                    <a:pt x="8515" y="21176"/>
                  </a:lnTo>
                  <a:lnTo>
                    <a:pt x="8775" y="21317"/>
                  </a:lnTo>
                  <a:lnTo>
                    <a:pt x="9060" y="21441"/>
                  </a:lnTo>
                  <a:lnTo>
                    <a:pt x="9424" y="21547"/>
                  </a:lnTo>
                  <a:lnTo>
                    <a:pt x="9761" y="21617"/>
                  </a:lnTo>
                  <a:lnTo>
                    <a:pt x="10125" y="21688"/>
                  </a:lnTo>
                  <a:lnTo>
                    <a:pt x="10462" y="21723"/>
                  </a:lnTo>
                  <a:lnTo>
                    <a:pt x="10825" y="21723"/>
                  </a:lnTo>
                  <a:close/>
                </a:path>
                <a:path w="21600" h="21600" extrusionOk="0">
                  <a:moveTo>
                    <a:pt x="9242" y="14417"/>
                  </a:moveTo>
                  <a:lnTo>
                    <a:pt x="8541" y="12035"/>
                  </a:lnTo>
                  <a:lnTo>
                    <a:pt x="7295" y="10129"/>
                  </a:lnTo>
                  <a:lnTo>
                    <a:pt x="6905" y="9652"/>
                  </a:lnTo>
                  <a:lnTo>
                    <a:pt x="8541" y="10182"/>
                  </a:lnTo>
                  <a:lnTo>
                    <a:pt x="9787" y="9547"/>
                  </a:lnTo>
                  <a:lnTo>
                    <a:pt x="11189" y="10129"/>
                  </a:lnTo>
                  <a:lnTo>
                    <a:pt x="12279" y="9547"/>
                  </a:lnTo>
                  <a:lnTo>
                    <a:pt x="13370" y="10076"/>
                  </a:lnTo>
                  <a:lnTo>
                    <a:pt x="14850" y="9652"/>
                  </a:lnTo>
                  <a:lnTo>
                    <a:pt x="12902" y="12247"/>
                  </a:lnTo>
                  <a:lnTo>
                    <a:pt x="12357" y="14417"/>
                  </a:lnTo>
                  <a:moveTo>
                    <a:pt x="7191" y="15952"/>
                  </a:moveTo>
                  <a:lnTo>
                    <a:pt x="14512" y="15952"/>
                  </a:lnTo>
                  <a:lnTo>
                    <a:pt x="14512" y="17064"/>
                  </a:lnTo>
                  <a:lnTo>
                    <a:pt x="7191" y="17047"/>
                  </a:lnTo>
                  <a:lnTo>
                    <a:pt x="7191" y="18123"/>
                  </a:lnTo>
                  <a:lnTo>
                    <a:pt x="14512" y="18158"/>
                  </a:lnTo>
                  <a:lnTo>
                    <a:pt x="14538" y="19182"/>
                  </a:lnTo>
                  <a:lnTo>
                    <a:pt x="7217" y="19182"/>
                  </a:lnTo>
                </a:path>
              </a:pathLst>
            </a:custGeom>
            <a:solidFill>
              <a:srgbClr val="FFFF00"/>
            </a:solidFill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472" name="Text Box 32"/>
            <p:cNvSpPr txBox="1">
              <a:spLocks noChangeArrowheads="1"/>
            </p:cNvSpPr>
            <p:nvPr/>
          </p:nvSpPr>
          <p:spPr bwMode="auto">
            <a:xfrm>
              <a:off x="385" y="1525"/>
              <a:ext cx="508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400"/>
                <a:t>35</a:t>
              </a:r>
            </a:p>
          </p:txBody>
        </p:sp>
      </p:grpSp>
      <p:grpSp>
        <p:nvGrpSpPr>
          <p:cNvPr id="11" name="Group 33"/>
          <p:cNvGrpSpPr>
            <a:grpSpLocks/>
          </p:cNvGrpSpPr>
          <p:nvPr/>
        </p:nvGrpSpPr>
        <p:grpSpPr bwMode="auto">
          <a:xfrm>
            <a:off x="4643438" y="3933825"/>
            <a:ext cx="936625" cy="1655763"/>
            <a:chOff x="340" y="1480"/>
            <a:chExt cx="590" cy="1043"/>
          </a:xfrm>
        </p:grpSpPr>
        <p:sp>
          <p:nvSpPr>
            <p:cNvPr id="61474" name="Litebulb"/>
            <p:cNvSpPr>
              <a:spLocks noEditPoints="1" noChangeArrowheads="1"/>
            </p:cNvSpPr>
            <p:nvPr/>
          </p:nvSpPr>
          <p:spPr bwMode="auto">
            <a:xfrm>
              <a:off x="340" y="1480"/>
              <a:ext cx="590" cy="1043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7782 h 21600"/>
                <a:gd name="T4" fmla="*/ 0 w 21600"/>
                <a:gd name="T5" fmla="*/ 7782 h 21600"/>
                <a:gd name="T6" fmla="*/ 10800 w 21600"/>
                <a:gd name="T7" fmla="*/ 21600 h 21600"/>
                <a:gd name="T8" fmla="*/ 3556 w 21600"/>
                <a:gd name="T9" fmla="*/ 2188 h 21600"/>
                <a:gd name="T10" fmla="*/ 18277 w 21600"/>
                <a:gd name="T11" fmla="*/ 928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825" y="21723"/>
                  </a:moveTo>
                  <a:lnTo>
                    <a:pt x="11215" y="21723"/>
                  </a:lnTo>
                  <a:lnTo>
                    <a:pt x="11552" y="21688"/>
                  </a:lnTo>
                  <a:lnTo>
                    <a:pt x="11916" y="21617"/>
                  </a:lnTo>
                  <a:lnTo>
                    <a:pt x="12253" y="21547"/>
                  </a:lnTo>
                  <a:lnTo>
                    <a:pt x="12617" y="21441"/>
                  </a:lnTo>
                  <a:lnTo>
                    <a:pt x="12902" y="21317"/>
                  </a:lnTo>
                  <a:lnTo>
                    <a:pt x="13162" y="21176"/>
                  </a:lnTo>
                  <a:lnTo>
                    <a:pt x="13396" y="21000"/>
                  </a:lnTo>
                  <a:lnTo>
                    <a:pt x="13655" y="20841"/>
                  </a:lnTo>
                  <a:lnTo>
                    <a:pt x="13863" y="20629"/>
                  </a:lnTo>
                  <a:lnTo>
                    <a:pt x="14045" y="20435"/>
                  </a:lnTo>
                  <a:lnTo>
                    <a:pt x="14200" y="20223"/>
                  </a:lnTo>
                  <a:lnTo>
                    <a:pt x="14356" y="19994"/>
                  </a:lnTo>
                  <a:lnTo>
                    <a:pt x="14460" y="19747"/>
                  </a:lnTo>
                  <a:lnTo>
                    <a:pt x="14512" y="19482"/>
                  </a:lnTo>
                  <a:lnTo>
                    <a:pt x="14512" y="19235"/>
                  </a:lnTo>
                  <a:lnTo>
                    <a:pt x="14512" y="19147"/>
                  </a:lnTo>
                  <a:lnTo>
                    <a:pt x="14512" y="18900"/>
                  </a:lnTo>
                  <a:lnTo>
                    <a:pt x="14512" y="18529"/>
                  </a:lnTo>
                  <a:lnTo>
                    <a:pt x="14512" y="18052"/>
                  </a:lnTo>
                  <a:lnTo>
                    <a:pt x="14512" y="17505"/>
                  </a:lnTo>
                  <a:lnTo>
                    <a:pt x="14512" y="16976"/>
                  </a:lnTo>
                  <a:lnTo>
                    <a:pt x="14512" y="16464"/>
                  </a:lnTo>
                  <a:lnTo>
                    <a:pt x="14512" y="15952"/>
                  </a:lnTo>
                  <a:lnTo>
                    <a:pt x="14512" y="15758"/>
                  </a:lnTo>
                  <a:lnTo>
                    <a:pt x="14616" y="15547"/>
                  </a:lnTo>
                  <a:lnTo>
                    <a:pt x="14694" y="15352"/>
                  </a:lnTo>
                  <a:lnTo>
                    <a:pt x="14798" y="15141"/>
                  </a:lnTo>
                  <a:lnTo>
                    <a:pt x="15161" y="14735"/>
                  </a:lnTo>
                  <a:lnTo>
                    <a:pt x="15602" y="14329"/>
                  </a:lnTo>
                  <a:lnTo>
                    <a:pt x="16745" y="13552"/>
                  </a:lnTo>
                  <a:lnTo>
                    <a:pt x="18043" y="12670"/>
                  </a:lnTo>
                  <a:lnTo>
                    <a:pt x="18744" y="12194"/>
                  </a:lnTo>
                  <a:lnTo>
                    <a:pt x="19341" y="11647"/>
                  </a:lnTo>
                  <a:lnTo>
                    <a:pt x="19938" y="11099"/>
                  </a:lnTo>
                  <a:lnTo>
                    <a:pt x="20483" y="10464"/>
                  </a:lnTo>
                  <a:lnTo>
                    <a:pt x="20743" y="10164"/>
                  </a:lnTo>
                  <a:lnTo>
                    <a:pt x="20950" y="9794"/>
                  </a:lnTo>
                  <a:lnTo>
                    <a:pt x="21132" y="9441"/>
                  </a:lnTo>
                  <a:lnTo>
                    <a:pt x="21288" y="9035"/>
                  </a:lnTo>
                  <a:lnTo>
                    <a:pt x="21444" y="8664"/>
                  </a:lnTo>
                  <a:lnTo>
                    <a:pt x="21548" y="8223"/>
                  </a:lnTo>
                  <a:lnTo>
                    <a:pt x="21600" y="7782"/>
                  </a:lnTo>
                  <a:lnTo>
                    <a:pt x="21600" y="7341"/>
                  </a:lnTo>
                  <a:lnTo>
                    <a:pt x="21600" y="6935"/>
                  </a:lnTo>
                  <a:lnTo>
                    <a:pt x="21548" y="6564"/>
                  </a:lnTo>
                  <a:lnTo>
                    <a:pt x="21496" y="6229"/>
                  </a:lnTo>
                  <a:lnTo>
                    <a:pt x="21392" y="5858"/>
                  </a:lnTo>
                  <a:lnTo>
                    <a:pt x="21288" y="5523"/>
                  </a:lnTo>
                  <a:lnTo>
                    <a:pt x="21132" y="5135"/>
                  </a:lnTo>
                  <a:lnTo>
                    <a:pt x="20950" y="4800"/>
                  </a:lnTo>
                  <a:lnTo>
                    <a:pt x="20743" y="4464"/>
                  </a:lnTo>
                  <a:lnTo>
                    <a:pt x="20535" y="4164"/>
                  </a:lnTo>
                  <a:lnTo>
                    <a:pt x="20301" y="3847"/>
                  </a:lnTo>
                  <a:lnTo>
                    <a:pt x="20042" y="3547"/>
                  </a:lnTo>
                  <a:lnTo>
                    <a:pt x="19782" y="3247"/>
                  </a:lnTo>
                  <a:lnTo>
                    <a:pt x="19133" y="2664"/>
                  </a:lnTo>
                  <a:lnTo>
                    <a:pt x="18458" y="2152"/>
                  </a:lnTo>
                  <a:lnTo>
                    <a:pt x="17705" y="1694"/>
                  </a:lnTo>
                  <a:lnTo>
                    <a:pt x="16849" y="1252"/>
                  </a:lnTo>
                  <a:lnTo>
                    <a:pt x="16407" y="1076"/>
                  </a:lnTo>
                  <a:lnTo>
                    <a:pt x="15940" y="900"/>
                  </a:lnTo>
                  <a:lnTo>
                    <a:pt x="15499" y="741"/>
                  </a:lnTo>
                  <a:lnTo>
                    <a:pt x="15057" y="600"/>
                  </a:lnTo>
                  <a:lnTo>
                    <a:pt x="14564" y="458"/>
                  </a:lnTo>
                  <a:lnTo>
                    <a:pt x="14045" y="335"/>
                  </a:lnTo>
                  <a:lnTo>
                    <a:pt x="13500" y="229"/>
                  </a:lnTo>
                  <a:lnTo>
                    <a:pt x="13006" y="158"/>
                  </a:lnTo>
                  <a:lnTo>
                    <a:pt x="12461" y="88"/>
                  </a:lnTo>
                  <a:lnTo>
                    <a:pt x="11968" y="52"/>
                  </a:lnTo>
                  <a:lnTo>
                    <a:pt x="11423" y="17"/>
                  </a:lnTo>
                  <a:lnTo>
                    <a:pt x="10825" y="17"/>
                  </a:lnTo>
                  <a:lnTo>
                    <a:pt x="10254" y="17"/>
                  </a:lnTo>
                  <a:lnTo>
                    <a:pt x="9709" y="52"/>
                  </a:lnTo>
                  <a:lnTo>
                    <a:pt x="9216" y="88"/>
                  </a:lnTo>
                  <a:lnTo>
                    <a:pt x="8671" y="158"/>
                  </a:lnTo>
                  <a:lnTo>
                    <a:pt x="8177" y="229"/>
                  </a:lnTo>
                  <a:lnTo>
                    <a:pt x="7632" y="335"/>
                  </a:lnTo>
                  <a:lnTo>
                    <a:pt x="7113" y="458"/>
                  </a:lnTo>
                  <a:lnTo>
                    <a:pt x="6620" y="600"/>
                  </a:lnTo>
                  <a:lnTo>
                    <a:pt x="6178" y="741"/>
                  </a:lnTo>
                  <a:lnTo>
                    <a:pt x="5737" y="900"/>
                  </a:lnTo>
                  <a:lnTo>
                    <a:pt x="5270" y="1076"/>
                  </a:lnTo>
                  <a:lnTo>
                    <a:pt x="4828" y="1252"/>
                  </a:lnTo>
                  <a:lnTo>
                    <a:pt x="3972" y="1694"/>
                  </a:lnTo>
                  <a:lnTo>
                    <a:pt x="3219" y="2152"/>
                  </a:lnTo>
                  <a:lnTo>
                    <a:pt x="2544" y="2664"/>
                  </a:lnTo>
                  <a:lnTo>
                    <a:pt x="1895" y="3247"/>
                  </a:lnTo>
                  <a:lnTo>
                    <a:pt x="1635" y="3547"/>
                  </a:lnTo>
                  <a:lnTo>
                    <a:pt x="1375" y="3847"/>
                  </a:lnTo>
                  <a:lnTo>
                    <a:pt x="1142" y="4164"/>
                  </a:lnTo>
                  <a:lnTo>
                    <a:pt x="934" y="4464"/>
                  </a:lnTo>
                  <a:lnTo>
                    <a:pt x="726" y="4800"/>
                  </a:lnTo>
                  <a:lnTo>
                    <a:pt x="545" y="5135"/>
                  </a:lnTo>
                  <a:lnTo>
                    <a:pt x="389" y="5523"/>
                  </a:lnTo>
                  <a:lnTo>
                    <a:pt x="285" y="5858"/>
                  </a:lnTo>
                  <a:lnTo>
                    <a:pt x="181" y="6229"/>
                  </a:lnTo>
                  <a:lnTo>
                    <a:pt x="129" y="6564"/>
                  </a:lnTo>
                  <a:lnTo>
                    <a:pt x="77" y="6935"/>
                  </a:lnTo>
                  <a:lnTo>
                    <a:pt x="77" y="7341"/>
                  </a:lnTo>
                  <a:lnTo>
                    <a:pt x="77" y="7782"/>
                  </a:lnTo>
                  <a:lnTo>
                    <a:pt x="129" y="8223"/>
                  </a:lnTo>
                  <a:lnTo>
                    <a:pt x="233" y="8664"/>
                  </a:lnTo>
                  <a:lnTo>
                    <a:pt x="389" y="9035"/>
                  </a:lnTo>
                  <a:lnTo>
                    <a:pt x="545" y="9441"/>
                  </a:lnTo>
                  <a:lnTo>
                    <a:pt x="726" y="9794"/>
                  </a:lnTo>
                  <a:lnTo>
                    <a:pt x="934" y="10164"/>
                  </a:lnTo>
                  <a:lnTo>
                    <a:pt x="1194" y="10464"/>
                  </a:lnTo>
                  <a:lnTo>
                    <a:pt x="1739" y="11099"/>
                  </a:lnTo>
                  <a:lnTo>
                    <a:pt x="2336" y="11647"/>
                  </a:lnTo>
                  <a:lnTo>
                    <a:pt x="2933" y="12194"/>
                  </a:lnTo>
                  <a:lnTo>
                    <a:pt x="3634" y="12670"/>
                  </a:lnTo>
                  <a:lnTo>
                    <a:pt x="4932" y="13552"/>
                  </a:lnTo>
                  <a:lnTo>
                    <a:pt x="6075" y="14329"/>
                  </a:lnTo>
                  <a:lnTo>
                    <a:pt x="6516" y="14735"/>
                  </a:lnTo>
                  <a:lnTo>
                    <a:pt x="6879" y="15141"/>
                  </a:lnTo>
                  <a:lnTo>
                    <a:pt x="6983" y="15352"/>
                  </a:lnTo>
                  <a:lnTo>
                    <a:pt x="7061" y="15547"/>
                  </a:lnTo>
                  <a:lnTo>
                    <a:pt x="7165" y="15758"/>
                  </a:lnTo>
                  <a:lnTo>
                    <a:pt x="7165" y="15952"/>
                  </a:lnTo>
                  <a:lnTo>
                    <a:pt x="7165" y="16464"/>
                  </a:lnTo>
                  <a:lnTo>
                    <a:pt x="7165" y="16976"/>
                  </a:lnTo>
                  <a:lnTo>
                    <a:pt x="7165" y="17505"/>
                  </a:lnTo>
                  <a:lnTo>
                    <a:pt x="7165" y="18052"/>
                  </a:lnTo>
                  <a:lnTo>
                    <a:pt x="7165" y="18529"/>
                  </a:lnTo>
                  <a:lnTo>
                    <a:pt x="7165" y="18900"/>
                  </a:lnTo>
                  <a:lnTo>
                    <a:pt x="7165" y="19147"/>
                  </a:lnTo>
                  <a:lnTo>
                    <a:pt x="7165" y="19235"/>
                  </a:lnTo>
                  <a:lnTo>
                    <a:pt x="7165" y="19482"/>
                  </a:lnTo>
                  <a:lnTo>
                    <a:pt x="7217" y="19747"/>
                  </a:lnTo>
                  <a:lnTo>
                    <a:pt x="7321" y="19994"/>
                  </a:lnTo>
                  <a:lnTo>
                    <a:pt x="7476" y="20223"/>
                  </a:lnTo>
                  <a:lnTo>
                    <a:pt x="7632" y="20435"/>
                  </a:lnTo>
                  <a:lnTo>
                    <a:pt x="7814" y="20629"/>
                  </a:lnTo>
                  <a:lnTo>
                    <a:pt x="8022" y="20841"/>
                  </a:lnTo>
                  <a:lnTo>
                    <a:pt x="8281" y="21000"/>
                  </a:lnTo>
                  <a:lnTo>
                    <a:pt x="8515" y="21176"/>
                  </a:lnTo>
                  <a:lnTo>
                    <a:pt x="8775" y="21317"/>
                  </a:lnTo>
                  <a:lnTo>
                    <a:pt x="9060" y="21441"/>
                  </a:lnTo>
                  <a:lnTo>
                    <a:pt x="9424" y="21547"/>
                  </a:lnTo>
                  <a:lnTo>
                    <a:pt x="9761" y="21617"/>
                  </a:lnTo>
                  <a:lnTo>
                    <a:pt x="10125" y="21688"/>
                  </a:lnTo>
                  <a:lnTo>
                    <a:pt x="10462" y="21723"/>
                  </a:lnTo>
                  <a:lnTo>
                    <a:pt x="10825" y="21723"/>
                  </a:lnTo>
                  <a:close/>
                </a:path>
                <a:path w="21600" h="21600" extrusionOk="0">
                  <a:moveTo>
                    <a:pt x="9242" y="14417"/>
                  </a:moveTo>
                  <a:lnTo>
                    <a:pt x="8541" y="12035"/>
                  </a:lnTo>
                  <a:lnTo>
                    <a:pt x="7295" y="10129"/>
                  </a:lnTo>
                  <a:lnTo>
                    <a:pt x="6905" y="9652"/>
                  </a:lnTo>
                  <a:lnTo>
                    <a:pt x="8541" y="10182"/>
                  </a:lnTo>
                  <a:lnTo>
                    <a:pt x="9787" y="9547"/>
                  </a:lnTo>
                  <a:lnTo>
                    <a:pt x="11189" y="10129"/>
                  </a:lnTo>
                  <a:lnTo>
                    <a:pt x="12279" y="9547"/>
                  </a:lnTo>
                  <a:lnTo>
                    <a:pt x="13370" y="10076"/>
                  </a:lnTo>
                  <a:lnTo>
                    <a:pt x="14850" y="9652"/>
                  </a:lnTo>
                  <a:lnTo>
                    <a:pt x="12902" y="12247"/>
                  </a:lnTo>
                  <a:lnTo>
                    <a:pt x="12357" y="14417"/>
                  </a:lnTo>
                  <a:moveTo>
                    <a:pt x="7191" y="15952"/>
                  </a:moveTo>
                  <a:lnTo>
                    <a:pt x="14512" y="15952"/>
                  </a:lnTo>
                  <a:lnTo>
                    <a:pt x="14512" y="17064"/>
                  </a:lnTo>
                  <a:lnTo>
                    <a:pt x="7191" y="17047"/>
                  </a:lnTo>
                  <a:lnTo>
                    <a:pt x="7191" y="18123"/>
                  </a:lnTo>
                  <a:lnTo>
                    <a:pt x="14512" y="18158"/>
                  </a:lnTo>
                  <a:lnTo>
                    <a:pt x="14538" y="19182"/>
                  </a:lnTo>
                  <a:lnTo>
                    <a:pt x="7217" y="19182"/>
                  </a:lnTo>
                </a:path>
              </a:pathLst>
            </a:custGeom>
            <a:solidFill>
              <a:srgbClr val="FFFF00"/>
            </a:solidFill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475" name="Text Box 35"/>
            <p:cNvSpPr txBox="1">
              <a:spLocks noChangeArrowheads="1"/>
            </p:cNvSpPr>
            <p:nvPr/>
          </p:nvSpPr>
          <p:spPr bwMode="auto">
            <a:xfrm>
              <a:off x="385" y="1525"/>
              <a:ext cx="508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400"/>
                <a:t>25</a:t>
              </a:r>
            </a:p>
          </p:txBody>
        </p:sp>
      </p:grpSp>
      <p:grpSp>
        <p:nvGrpSpPr>
          <p:cNvPr id="12" name="Group 36"/>
          <p:cNvGrpSpPr>
            <a:grpSpLocks/>
          </p:cNvGrpSpPr>
          <p:nvPr/>
        </p:nvGrpSpPr>
        <p:grpSpPr bwMode="auto">
          <a:xfrm>
            <a:off x="1187450" y="4149725"/>
            <a:ext cx="936625" cy="1655763"/>
            <a:chOff x="340" y="1480"/>
            <a:chExt cx="590" cy="1043"/>
          </a:xfrm>
        </p:grpSpPr>
        <p:sp>
          <p:nvSpPr>
            <p:cNvPr id="61477" name="Litebulb"/>
            <p:cNvSpPr>
              <a:spLocks noEditPoints="1" noChangeArrowheads="1"/>
            </p:cNvSpPr>
            <p:nvPr/>
          </p:nvSpPr>
          <p:spPr bwMode="auto">
            <a:xfrm>
              <a:off x="340" y="1480"/>
              <a:ext cx="590" cy="1043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7782 h 21600"/>
                <a:gd name="T4" fmla="*/ 0 w 21600"/>
                <a:gd name="T5" fmla="*/ 7782 h 21600"/>
                <a:gd name="T6" fmla="*/ 10800 w 21600"/>
                <a:gd name="T7" fmla="*/ 21600 h 21600"/>
                <a:gd name="T8" fmla="*/ 3556 w 21600"/>
                <a:gd name="T9" fmla="*/ 2188 h 21600"/>
                <a:gd name="T10" fmla="*/ 18277 w 21600"/>
                <a:gd name="T11" fmla="*/ 928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825" y="21723"/>
                  </a:moveTo>
                  <a:lnTo>
                    <a:pt x="11215" y="21723"/>
                  </a:lnTo>
                  <a:lnTo>
                    <a:pt x="11552" y="21688"/>
                  </a:lnTo>
                  <a:lnTo>
                    <a:pt x="11916" y="21617"/>
                  </a:lnTo>
                  <a:lnTo>
                    <a:pt x="12253" y="21547"/>
                  </a:lnTo>
                  <a:lnTo>
                    <a:pt x="12617" y="21441"/>
                  </a:lnTo>
                  <a:lnTo>
                    <a:pt x="12902" y="21317"/>
                  </a:lnTo>
                  <a:lnTo>
                    <a:pt x="13162" y="21176"/>
                  </a:lnTo>
                  <a:lnTo>
                    <a:pt x="13396" y="21000"/>
                  </a:lnTo>
                  <a:lnTo>
                    <a:pt x="13655" y="20841"/>
                  </a:lnTo>
                  <a:lnTo>
                    <a:pt x="13863" y="20629"/>
                  </a:lnTo>
                  <a:lnTo>
                    <a:pt x="14045" y="20435"/>
                  </a:lnTo>
                  <a:lnTo>
                    <a:pt x="14200" y="20223"/>
                  </a:lnTo>
                  <a:lnTo>
                    <a:pt x="14356" y="19994"/>
                  </a:lnTo>
                  <a:lnTo>
                    <a:pt x="14460" y="19747"/>
                  </a:lnTo>
                  <a:lnTo>
                    <a:pt x="14512" y="19482"/>
                  </a:lnTo>
                  <a:lnTo>
                    <a:pt x="14512" y="19235"/>
                  </a:lnTo>
                  <a:lnTo>
                    <a:pt x="14512" y="19147"/>
                  </a:lnTo>
                  <a:lnTo>
                    <a:pt x="14512" y="18900"/>
                  </a:lnTo>
                  <a:lnTo>
                    <a:pt x="14512" y="18529"/>
                  </a:lnTo>
                  <a:lnTo>
                    <a:pt x="14512" y="18052"/>
                  </a:lnTo>
                  <a:lnTo>
                    <a:pt x="14512" y="17505"/>
                  </a:lnTo>
                  <a:lnTo>
                    <a:pt x="14512" y="16976"/>
                  </a:lnTo>
                  <a:lnTo>
                    <a:pt x="14512" y="16464"/>
                  </a:lnTo>
                  <a:lnTo>
                    <a:pt x="14512" y="15952"/>
                  </a:lnTo>
                  <a:lnTo>
                    <a:pt x="14512" y="15758"/>
                  </a:lnTo>
                  <a:lnTo>
                    <a:pt x="14616" y="15547"/>
                  </a:lnTo>
                  <a:lnTo>
                    <a:pt x="14694" y="15352"/>
                  </a:lnTo>
                  <a:lnTo>
                    <a:pt x="14798" y="15141"/>
                  </a:lnTo>
                  <a:lnTo>
                    <a:pt x="15161" y="14735"/>
                  </a:lnTo>
                  <a:lnTo>
                    <a:pt x="15602" y="14329"/>
                  </a:lnTo>
                  <a:lnTo>
                    <a:pt x="16745" y="13552"/>
                  </a:lnTo>
                  <a:lnTo>
                    <a:pt x="18043" y="12670"/>
                  </a:lnTo>
                  <a:lnTo>
                    <a:pt x="18744" y="12194"/>
                  </a:lnTo>
                  <a:lnTo>
                    <a:pt x="19341" y="11647"/>
                  </a:lnTo>
                  <a:lnTo>
                    <a:pt x="19938" y="11099"/>
                  </a:lnTo>
                  <a:lnTo>
                    <a:pt x="20483" y="10464"/>
                  </a:lnTo>
                  <a:lnTo>
                    <a:pt x="20743" y="10164"/>
                  </a:lnTo>
                  <a:lnTo>
                    <a:pt x="20950" y="9794"/>
                  </a:lnTo>
                  <a:lnTo>
                    <a:pt x="21132" y="9441"/>
                  </a:lnTo>
                  <a:lnTo>
                    <a:pt x="21288" y="9035"/>
                  </a:lnTo>
                  <a:lnTo>
                    <a:pt x="21444" y="8664"/>
                  </a:lnTo>
                  <a:lnTo>
                    <a:pt x="21548" y="8223"/>
                  </a:lnTo>
                  <a:lnTo>
                    <a:pt x="21600" y="7782"/>
                  </a:lnTo>
                  <a:lnTo>
                    <a:pt x="21600" y="7341"/>
                  </a:lnTo>
                  <a:lnTo>
                    <a:pt x="21600" y="6935"/>
                  </a:lnTo>
                  <a:lnTo>
                    <a:pt x="21548" y="6564"/>
                  </a:lnTo>
                  <a:lnTo>
                    <a:pt x="21496" y="6229"/>
                  </a:lnTo>
                  <a:lnTo>
                    <a:pt x="21392" y="5858"/>
                  </a:lnTo>
                  <a:lnTo>
                    <a:pt x="21288" y="5523"/>
                  </a:lnTo>
                  <a:lnTo>
                    <a:pt x="21132" y="5135"/>
                  </a:lnTo>
                  <a:lnTo>
                    <a:pt x="20950" y="4800"/>
                  </a:lnTo>
                  <a:lnTo>
                    <a:pt x="20743" y="4464"/>
                  </a:lnTo>
                  <a:lnTo>
                    <a:pt x="20535" y="4164"/>
                  </a:lnTo>
                  <a:lnTo>
                    <a:pt x="20301" y="3847"/>
                  </a:lnTo>
                  <a:lnTo>
                    <a:pt x="20042" y="3547"/>
                  </a:lnTo>
                  <a:lnTo>
                    <a:pt x="19782" y="3247"/>
                  </a:lnTo>
                  <a:lnTo>
                    <a:pt x="19133" y="2664"/>
                  </a:lnTo>
                  <a:lnTo>
                    <a:pt x="18458" y="2152"/>
                  </a:lnTo>
                  <a:lnTo>
                    <a:pt x="17705" y="1694"/>
                  </a:lnTo>
                  <a:lnTo>
                    <a:pt x="16849" y="1252"/>
                  </a:lnTo>
                  <a:lnTo>
                    <a:pt x="16407" y="1076"/>
                  </a:lnTo>
                  <a:lnTo>
                    <a:pt x="15940" y="900"/>
                  </a:lnTo>
                  <a:lnTo>
                    <a:pt x="15499" y="741"/>
                  </a:lnTo>
                  <a:lnTo>
                    <a:pt x="15057" y="600"/>
                  </a:lnTo>
                  <a:lnTo>
                    <a:pt x="14564" y="458"/>
                  </a:lnTo>
                  <a:lnTo>
                    <a:pt x="14045" y="335"/>
                  </a:lnTo>
                  <a:lnTo>
                    <a:pt x="13500" y="229"/>
                  </a:lnTo>
                  <a:lnTo>
                    <a:pt x="13006" y="158"/>
                  </a:lnTo>
                  <a:lnTo>
                    <a:pt x="12461" y="88"/>
                  </a:lnTo>
                  <a:lnTo>
                    <a:pt x="11968" y="52"/>
                  </a:lnTo>
                  <a:lnTo>
                    <a:pt x="11423" y="17"/>
                  </a:lnTo>
                  <a:lnTo>
                    <a:pt x="10825" y="17"/>
                  </a:lnTo>
                  <a:lnTo>
                    <a:pt x="10254" y="17"/>
                  </a:lnTo>
                  <a:lnTo>
                    <a:pt x="9709" y="52"/>
                  </a:lnTo>
                  <a:lnTo>
                    <a:pt x="9216" y="88"/>
                  </a:lnTo>
                  <a:lnTo>
                    <a:pt x="8671" y="158"/>
                  </a:lnTo>
                  <a:lnTo>
                    <a:pt x="8177" y="229"/>
                  </a:lnTo>
                  <a:lnTo>
                    <a:pt x="7632" y="335"/>
                  </a:lnTo>
                  <a:lnTo>
                    <a:pt x="7113" y="458"/>
                  </a:lnTo>
                  <a:lnTo>
                    <a:pt x="6620" y="600"/>
                  </a:lnTo>
                  <a:lnTo>
                    <a:pt x="6178" y="741"/>
                  </a:lnTo>
                  <a:lnTo>
                    <a:pt x="5737" y="900"/>
                  </a:lnTo>
                  <a:lnTo>
                    <a:pt x="5270" y="1076"/>
                  </a:lnTo>
                  <a:lnTo>
                    <a:pt x="4828" y="1252"/>
                  </a:lnTo>
                  <a:lnTo>
                    <a:pt x="3972" y="1694"/>
                  </a:lnTo>
                  <a:lnTo>
                    <a:pt x="3219" y="2152"/>
                  </a:lnTo>
                  <a:lnTo>
                    <a:pt x="2544" y="2664"/>
                  </a:lnTo>
                  <a:lnTo>
                    <a:pt x="1895" y="3247"/>
                  </a:lnTo>
                  <a:lnTo>
                    <a:pt x="1635" y="3547"/>
                  </a:lnTo>
                  <a:lnTo>
                    <a:pt x="1375" y="3847"/>
                  </a:lnTo>
                  <a:lnTo>
                    <a:pt x="1142" y="4164"/>
                  </a:lnTo>
                  <a:lnTo>
                    <a:pt x="934" y="4464"/>
                  </a:lnTo>
                  <a:lnTo>
                    <a:pt x="726" y="4800"/>
                  </a:lnTo>
                  <a:lnTo>
                    <a:pt x="545" y="5135"/>
                  </a:lnTo>
                  <a:lnTo>
                    <a:pt x="389" y="5523"/>
                  </a:lnTo>
                  <a:lnTo>
                    <a:pt x="285" y="5858"/>
                  </a:lnTo>
                  <a:lnTo>
                    <a:pt x="181" y="6229"/>
                  </a:lnTo>
                  <a:lnTo>
                    <a:pt x="129" y="6564"/>
                  </a:lnTo>
                  <a:lnTo>
                    <a:pt x="77" y="6935"/>
                  </a:lnTo>
                  <a:lnTo>
                    <a:pt x="77" y="7341"/>
                  </a:lnTo>
                  <a:lnTo>
                    <a:pt x="77" y="7782"/>
                  </a:lnTo>
                  <a:lnTo>
                    <a:pt x="129" y="8223"/>
                  </a:lnTo>
                  <a:lnTo>
                    <a:pt x="233" y="8664"/>
                  </a:lnTo>
                  <a:lnTo>
                    <a:pt x="389" y="9035"/>
                  </a:lnTo>
                  <a:lnTo>
                    <a:pt x="545" y="9441"/>
                  </a:lnTo>
                  <a:lnTo>
                    <a:pt x="726" y="9794"/>
                  </a:lnTo>
                  <a:lnTo>
                    <a:pt x="934" y="10164"/>
                  </a:lnTo>
                  <a:lnTo>
                    <a:pt x="1194" y="10464"/>
                  </a:lnTo>
                  <a:lnTo>
                    <a:pt x="1739" y="11099"/>
                  </a:lnTo>
                  <a:lnTo>
                    <a:pt x="2336" y="11647"/>
                  </a:lnTo>
                  <a:lnTo>
                    <a:pt x="2933" y="12194"/>
                  </a:lnTo>
                  <a:lnTo>
                    <a:pt x="3634" y="12670"/>
                  </a:lnTo>
                  <a:lnTo>
                    <a:pt x="4932" y="13552"/>
                  </a:lnTo>
                  <a:lnTo>
                    <a:pt x="6075" y="14329"/>
                  </a:lnTo>
                  <a:lnTo>
                    <a:pt x="6516" y="14735"/>
                  </a:lnTo>
                  <a:lnTo>
                    <a:pt x="6879" y="15141"/>
                  </a:lnTo>
                  <a:lnTo>
                    <a:pt x="6983" y="15352"/>
                  </a:lnTo>
                  <a:lnTo>
                    <a:pt x="7061" y="15547"/>
                  </a:lnTo>
                  <a:lnTo>
                    <a:pt x="7165" y="15758"/>
                  </a:lnTo>
                  <a:lnTo>
                    <a:pt x="7165" y="15952"/>
                  </a:lnTo>
                  <a:lnTo>
                    <a:pt x="7165" y="16464"/>
                  </a:lnTo>
                  <a:lnTo>
                    <a:pt x="7165" y="16976"/>
                  </a:lnTo>
                  <a:lnTo>
                    <a:pt x="7165" y="17505"/>
                  </a:lnTo>
                  <a:lnTo>
                    <a:pt x="7165" y="18052"/>
                  </a:lnTo>
                  <a:lnTo>
                    <a:pt x="7165" y="18529"/>
                  </a:lnTo>
                  <a:lnTo>
                    <a:pt x="7165" y="18900"/>
                  </a:lnTo>
                  <a:lnTo>
                    <a:pt x="7165" y="19147"/>
                  </a:lnTo>
                  <a:lnTo>
                    <a:pt x="7165" y="19235"/>
                  </a:lnTo>
                  <a:lnTo>
                    <a:pt x="7165" y="19482"/>
                  </a:lnTo>
                  <a:lnTo>
                    <a:pt x="7217" y="19747"/>
                  </a:lnTo>
                  <a:lnTo>
                    <a:pt x="7321" y="19994"/>
                  </a:lnTo>
                  <a:lnTo>
                    <a:pt x="7476" y="20223"/>
                  </a:lnTo>
                  <a:lnTo>
                    <a:pt x="7632" y="20435"/>
                  </a:lnTo>
                  <a:lnTo>
                    <a:pt x="7814" y="20629"/>
                  </a:lnTo>
                  <a:lnTo>
                    <a:pt x="8022" y="20841"/>
                  </a:lnTo>
                  <a:lnTo>
                    <a:pt x="8281" y="21000"/>
                  </a:lnTo>
                  <a:lnTo>
                    <a:pt x="8515" y="21176"/>
                  </a:lnTo>
                  <a:lnTo>
                    <a:pt x="8775" y="21317"/>
                  </a:lnTo>
                  <a:lnTo>
                    <a:pt x="9060" y="21441"/>
                  </a:lnTo>
                  <a:lnTo>
                    <a:pt x="9424" y="21547"/>
                  </a:lnTo>
                  <a:lnTo>
                    <a:pt x="9761" y="21617"/>
                  </a:lnTo>
                  <a:lnTo>
                    <a:pt x="10125" y="21688"/>
                  </a:lnTo>
                  <a:lnTo>
                    <a:pt x="10462" y="21723"/>
                  </a:lnTo>
                  <a:lnTo>
                    <a:pt x="10825" y="21723"/>
                  </a:lnTo>
                  <a:close/>
                </a:path>
                <a:path w="21600" h="21600" extrusionOk="0">
                  <a:moveTo>
                    <a:pt x="9242" y="14417"/>
                  </a:moveTo>
                  <a:lnTo>
                    <a:pt x="8541" y="12035"/>
                  </a:lnTo>
                  <a:lnTo>
                    <a:pt x="7295" y="10129"/>
                  </a:lnTo>
                  <a:lnTo>
                    <a:pt x="6905" y="9652"/>
                  </a:lnTo>
                  <a:lnTo>
                    <a:pt x="8541" y="10182"/>
                  </a:lnTo>
                  <a:lnTo>
                    <a:pt x="9787" y="9547"/>
                  </a:lnTo>
                  <a:lnTo>
                    <a:pt x="11189" y="10129"/>
                  </a:lnTo>
                  <a:lnTo>
                    <a:pt x="12279" y="9547"/>
                  </a:lnTo>
                  <a:lnTo>
                    <a:pt x="13370" y="10076"/>
                  </a:lnTo>
                  <a:lnTo>
                    <a:pt x="14850" y="9652"/>
                  </a:lnTo>
                  <a:lnTo>
                    <a:pt x="12902" y="12247"/>
                  </a:lnTo>
                  <a:lnTo>
                    <a:pt x="12357" y="14417"/>
                  </a:lnTo>
                  <a:moveTo>
                    <a:pt x="7191" y="15952"/>
                  </a:moveTo>
                  <a:lnTo>
                    <a:pt x="14512" y="15952"/>
                  </a:lnTo>
                  <a:lnTo>
                    <a:pt x="14512" y="17064"/>
                  </a:lnTo>
                  <a:lnTo>
                    <a:pt x="7191" y="17047"/>
                  </a:lnTo>
                  <a:lnTo>
                    <a:pt x="7191" y="18123"/>
                  </a:lnTo>
                  <a:lnTo>
                    <a:pt x="14512" y="18158"/>
                  </a:lnTo>
                  <a:lnTo>
                    <a:pt x="14538" y="19182"/>
                  </a:lnTo>
                  <a:lnTo>
                    <a:pt x="7217" y="19182"/>
                  </a:lnTo>
                </a:path>
              </a:pathLst>
            </a:custGeom>
            <a:solidFill>
              <a:srgbClr val="FFFF00"/>
            </a:solidFill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478" name="Text Box 38"/>
            <p:cNvSpPr txBox="1">
              <a:spLocks noChangeArrowheads="1"/>
            </p:cNvSpPr>
            <p:nvPr/>
          </p:nvSpPr>
          <p:spPr bwMode="auto">
            <a:xfrm>
              <a:off x="385" y="1525"/>
              <a:ext cx="508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400"/>
                <a:t>42</a:t>
              </a:r>
            </a:p>
          </p:txBody>
        </p:sp>
      </p:grpSp>
      <p:grpSp>
        <p:nvGrpSpPr>
          <p:cNvPr id="13" name="Group 39"/>
          <p:cNvGrpSpPr>
            <a:grpSpLocks/>
          </p:cNvGrpSpPr>
          <p:nvPr/>
        </p:nvGrpSpPr>
        <p:grpSpPr bwMode="auto">
          <a:xfrm>
            <a:off x="5795963" y="4652963"/>
            <a:ext cx="936625" cy="1655762"/>
            <a:chOff x="340" y="1480"/>
            <a:chExt cx="590" cy="1043"/>
          </a:xfrm>
        </p:grpSpPr>
        <p:sp>
          <p:nvSpPr>
            <p:cNvPr id="61480" name="Litebulb"/>
            <p:cNvSpPr>
              <a:spLocks noEditPoints="1" noChangeArrowheads="1"/>
            </p:cNvSpPr>
            <p:nvPr/>
          </p:nvSpPr>
          <p:spPr bwMode="auto">
            <a:xfrm>
              <a:off x="340" y="1480"/>
              <a:ext cx="590" cy="1043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7782 h 21600"/>
                <a:gd name="T4" fmla="*/ 0 w 21600"/>
                <a:gd name="T5" fmla="*/ 7782 h 21600"/>
                <a:gd name="T6" fmla="*/ 10800 w 21600"/>
                <a:gd name="T7" fmla="*/ 21600 h 21600"/>
                <a:gd name="T8" fmla="*/ 3556 w 21600"/>
                <a:gd name="T9" fmla="*/ 2188 h 21600"/>
                <a:gd name="T10" fmla="*/ 18277 w 21600"/>
                <a:gd name="T11" fmla="*/ 928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825" y="21723"/>
                  </a:moveTo>
                  <a:lnTo>
                    <a:pt x="11215" y="21723"/>
                  </a:lnTo>
                  <a:lnTo>
                    <a:pt x="11552" y="21688"/>
                  </a:lnTo>
                  <a:lnTo>
                    <a:pt x="11916" y="21617"/>
                  </a:lnTo>
                  <a:lnTo>
                    <a:pt x="12253" y="21547"/>
                  </a:lnTo>
                  <a:lnTo>
                    <a:pt x="12617" y="21441"/>
                  </a:lnTo>
                  <a:lnTo>
                    <a:pt x="12902" y="21317"/>
                  </a:lnTo>
                  <a:lnTo>
                    <a:pt x="13162" y="21176"/>
                  </a:lnTo>
                  <a:lnTo>
                    <a:pt x="13396" y="21000"/>
                  </a:lnTo>
                  <a:lnTo>
                    <a:pt x="13655" y="20841"/>
                  </a:lnTo>
                  <a:lnTo>
                    <a:pt x="13863" y="20629"/>
                  </a:lnTo>
                  <a:lnTo>
                    <a:pt x="14045" y="20435"/>
                  </a:lnTo>
                  <a:lnTo>
                    <a:pt x="14200" y="20223"/>
                  </a:lnTo>
                  <a:lnTo>
                    <a:pt x="14356" y="19994"/>
                  </a:lnTo>
                  <a:lnTo>
                    <a:pt x="14460" y="19747"/>
                  </a:lnTo>
                  <a:lnTo>
                    <a:pt x="14512" y="19482"/>
                  </a:lnTo>
                  <a:lnTo>
                    <a:pt x="14512" y="19235"/>
                  </a:lnTo>
                  <a:lnTo>
                    <a:pt x="14512" y="19147"/>
                  </a:lnTo>
                  <a:lnTo>
                    <a:pt x="14512" y="18900"/>
                  </a:lnTo>
                  <a:lnTo>
                    <a:pt x="14512" y="18529"/>
                  </a:lnTo>
                  <a:lnTo>
                    <a:pt x="14512" y="18052"/>
                  </a:lnTo>
                  <a:lnTo>
                    <a:pt x="14512" y="17505"/>
                  </a:lnTo>
                  <a:lnTo>
                    <a:pt x="14512" y="16976"/>
                  </a:lnTo>
                  <a:lnTo>
                    <a:pt x="14512" y="16464"/>
                  </a:lnTo>
                  <a:lnTo>
                    <a:pt x="14512" y="15952"/>
                  </a:lnTo>
                  <a:lnTo>
                    <a:pt x="14512" y="15758"/>
                  </a:lnTo>
                  <a:lnTo>
                    <a:pt x="14616" y="15547"/>
                  </a:lnTo>
                  <a:lnTo>
                    <a:pt x="14694" y="15352"/>
                  </a:lnTo>
                  <a:lnTo>
                    <a:pt x="14798" y="15141"/>
                  </a:lnTo>
                  <a:lnTo>
                    <a:pt x="15161" y="14735"/>
                  </a:lnTo>
                  <a:lnTo>
                    <a:pt x="15602" y="14329"/>
                  </a:lnTo>
                  <a:lnTo>
                    <a:pt x="16745" y="13552"/>
                  </a:lnTo>
                  <a:lnTo>
                    <a:pt x="18043" y="12670"/>
                  </a:lnTo>
                  <a:lnTo>
                    <a:pt x="18744" y="12194"/>
                  </a:lnTo>
                  <a:lnTo>
                    <a:pt x="19341" y="11647"/>
                  </a:lnTo>
                  <a:lnTo>
                    <a:pt x="19938" y="11099"/>
                  </a:lnTo>
                  <a:lnTo>
                    <a:pt x="20483" y="10464"/>
                  </a:lnTo>
                  <a:lnTo>
                    <a:pt x="20743" y="10164"/>
                  </a:lnTo>
                  <a:lnTo>
                    <a:pt x="20950" y="9794"/>
                  </a:lnTo>
                  <a:lnTo>
                    <a:pt x="21132" y="9441"/>
                  </a:lnTo>
                  <a:lnTo>
                    <a:pt x="21288" y="9035"/>
                  </a:lnTo>
                  <a:lnTo>
                    <a:pt x="21444" y="8664"/>
                  </a:lnTo>
                  <a:lnTo>
                    <a:pt x="21548" y="8223"/>
                  </a:lnTo>
                  <a:lnTo>
                    <a:pt x="21600" y="7782"/>
                  </a:lnTo>
                  <a:lnTo>
                    <a:pt x="21600" y="7341"/>
                  </a:lnTo>
                  <a:lnTo>
                    <a:pt x="21600" y="6935"/>
                  </a:lnTo>
                  <a:lnTo>
                    <a:pt x="21548" y="6564"/>
                  </a:lnTo>
                  <a:lnTo>
                    <a:pt x="21496" y="6229"/>
                  </a:lnTo>
                  <a:lnTo>
                    <a:pt x="21392" y="5858"/>
                  </a:lnTo>
                  <a:lnTo>
                    <a:pt x="21288" y="5523"/>
                  </a:lnTo>
                  <a:lnTo>
                    <a:pt x="21132" y="5135"/>
                  </a:lnTo>
                  <a:lnTo>
                    <a:pt x="20950" y="4800"/>
                  </a:lnTo>
                  <a:lnTo>
                    <a:pt x="20743" y="4464"/>
                  </a:lnTo>
                  <a:lnTo>
                    <a:pt x="20535" y="4164"/>
                  </a:lnTo>
                  <a:lnTo>
                    <a:pt x="20301" y="3847"/>
                  </a:lnTo>
                  <a:lnTo>
                    <a:pt x="20042" y="3547"/>
                  </a:lnTo>
                  <a:lnTo>
                    <a:pt x="19782" y="3247"/>
                  </a:lnTo>
                  <a:lnTo>
                    <a:pt x="19133" y="2664"/>
                  </a:lnTo>
                  <a:lnTo>
                    <a:pt x="18458" y="2152"/>
                  </a:lnTo>
                  <a:lnTo>
                    <a:pt x="17705" y="1694"/>
                  </a:lnTo>
                  <a:lnTo>
                    <a:pt x="16849" y="1252"/>
                  </a:lnTo>
                  <a:lnTo>
                    <a:pt x="16407" y="1076"/>
                  </a:lnTo>
                  <a:lnTo>
                    <a:pt x="15940" y="900"/>
                  </a:lnTo>
                  <a:lnTo>
                    <a:pt x="15499" y="741"/>
                  </a:lnTo>
                  <a:lnTo>
                    <a:pt x="15057" y="600"/>
                  </a:lnTo>
                  <a:lnTo>
                    <a:pt x="14564" y="458"/>
                  </a:lnTo>
                  <a:lnTo>
                    <a:pt x="14045" y="335"/>
                  </a:lnTo>
                  <a:lnTo>
                    <a:pt x="13500" y="229"/>
                  </a:lnTo>
                  <a:lnTo>
                    <a:pt x="13006" y="158"/>
                  </a:lnTo>
                  <a:lnTo>
                    <a:pt x="12461" y="88"/>
                  </a:lnTo>
                  <a:lnTo>
                    <a:pt x="11968" y="52"/>
                  </a:lnTo>
                  <a:lnTo>
                    <a:pt x="11423" y="17"/>
                  </a:lnTo>
                  <a:lnTo>
                    <a:pt x="10825" y="17"/>
                  </a:lnTo>
                  <a:lnTo>
                    <a:pt x="10254" y="17"/>
                  </a:lnTo>
                  <a:lnTo>
                    <a:pt x="9709" y="52"/>
                  </a:lnTo>
                  <a:lnTo>
                    <a:pt x="9216" y="88"/>
                  </a:lnTo>
                  <a:lnTo>
                    <a:pt x="8671" y="158"/>
                  </a:lnTo>
                  <a:lnTo>
                    <a:pt x="8177" y="229"/>
                  </a:lnTo>
                  <a:lnTo>
                    <a:pt x="7632" y="335"/>
                  </a:lnTo>
                  <a:lnTo>
                    <a:pt x="7113" y="458"/>
                  </a:lnTo>
                  <a:lnTo>
                    <a:pt x="6620" y="600"/>
                  </a:lnTo>
                  <a:lnTo>
                    <a:pt x="6178" y="741"/>
                  </a:lnTo>
                  <a:lnTo>
                    <a:pt x="5737" y="900"/>
                  </a:lnTo>
                  <a:lnTo>
                    <a:pt x="5270" y="1076"/>
                  </a:lnTo>
                  <a:lnTo>
                    <a:pt x="4828" y="1252"/>
                  </a:lnTo>
                  <a:lnTo>
                    <a:pt x="3972" y="1694"/>
                  </a:lnTo>
                  <a:lnTo>
                    <a:pt x="3219" y="2152"/>
                  </a:lnTo>
                  <a:lnTo>
                    <a:pt x="2544" y="2664"/>
                  </a:lnTo>
                  <a:lnTo>
                    <a:pt x="1895" y="3247"/>
                  </a:lnTo>
                  <a:lnTo>
                    <a:pt x="1635" y="3547"/>
                  </a:lnTo>
                  <a:lnTo>
                    <a:pt x="1375" y="3847"/>
                  </a:lnTo>
                  <a:lnTo>
                    <a:pt x="1142" y="4164"/>
                  </a:lnTo>
                  <a:lnTo>
                    <a:pt x="934" y="4464"/>
                  </a:lnTo>
                  <a:lnTo>
                    <a:pt x="726" y="4800"/>
                  </a:lnTo>
                  <a:lnTo>
                    <a:pt x="545" y="5135"/>
                  </a:lnTo>
                  <a:lnTo>
                    <a:pt x="389" y="5523"/>
                  </a:lnTo>
                  <a:lnTo>
                    <a:pt x="285" y="5858"/>
                  </a:lnTo>
                  <a:lnTo>
                    <a:pt x="181" y="6229"/>
                  </a:lnTo>
                  <a:lnTo>
                    <a:pt x="129" y="6564"/>
                  </a:lnTo>
                  <a:lnTo>
                    <a:pt x="77" y="6935"/>
                  </a:lnTo>
                  <a:lnTo>
                    <a:pt x="77" y="7341"/>
                  </a:lnTo>
                  <a:lnTo>
                    <a:pt x="77" y="7782"/>
                  </a:lnTo>
                  <a:lnTo>
                    <a:pt x="129" y="8223"/>
                  </a:lnTo>
                  <a:lnTo>
                    <a:pt x="233" y="8664"/>
                  </a:lnTo>
                  <a:lnTo>
                    <a:pt x="389" y="9035"/>
                  </a:lnTo>
                  <a:lnTo>
                    <a:pt x="545" y="9441"/>
                  </a:lnTo>
                  <a:lnTo>
                    <a:pt x="726" y="9794"/>
                  </a:lnTo>
                  <a:lnTo>
                    <a:pt x="934" y="10164"/>
                  </a:lnTo>
                  <a:lnTo>
                    <a:pt x="1194" y="10464"/>
                  </a:lnTo>
                  <a:lnTo>
                    <a:pt x="1739" y="11099"/>
                  </a:lnTo>
                  <a:lnTo>
                    <a:pt x="2336" y="11647"/>
                  </a:lnTo>
                  <a:lnTo>
                    <a:pt x="2933" y="12194"/>
                  </a:lnTo>
                  <a:lnTo>
                    <a:pt x="3634" y="12670"/>
                  </a:lnTo>
                  <a:lnTo>
                    <a:pt x="4932" y="13552"/>
                  </a:lnTo>
                  <a:lnTo>
                    <a:pt x="6075" y="14329"/>
                  </a:lnTo>
                  <a:lnTo>
                    <a:pt x="6516" y="14735"/>
                  </a:lnTo>
                  <a:lnTo>
                    <a:pt x="6879" y="15141"/>
                  </a:lnTo>
                  <a:lnTo>
                    <a:pt x="6983" y="15352"/>
                  </a:lnTo>
                  <a:lnTo>
                    <a:pt x="7061" y="15547"/>
                  </a:lnTo>
                  <a:lnTo>
                    <a:pt x="7165" y="15758"/>
                  </a:lnTo>
                  <a:lnTo>
                    <a:pt x="7165" y="15952"/>
                  </a:lnTo>
                  <a:lnTo>
                    <a:pt x="7165" y="16464"/>
                  </a:lnTo>
                  <a:lnTo>
                    <a:pt x="7165" y="16976"/>
                  </a:lnTo>
                  <a:lnTo>
                    <a:pt x="7165" y="17505"/>
                  </a:lnTo>
                  <a:lnTo>
                    <a:pt x="7165" y="18052"/>
                  </a:lnTo>
                  <a:lnTo>
                    <a:pt x="7165" y="18529"/>
                  </a:lnTo>
                  <a:lnTo>
                    <a:pt x="7165" y="18900"/>
                  </a:lnTo>
                  <a:lnTo>
                    <a:pt x="7165" y="19147"/>
                  </a:lnTo>
                  <a:lnTo>
                    <a:pt x="7165" y="19235"/>
                  </a:lnTo>
                  <a:lnTo>
                    <a:pt x="7165" y="19482"/>
                  </a:lnTo>
                  <a:lnTo>
                    <a:pt x="7217" y="19747"/>
                  </a:lnTo>
                  <a:lnTo>
                    <a:pt x="7321" y="19994"/>
                  </a:lnTo>
                  <a:lnTo>
                    <a:pt x="7476" y="20223"/>
                  </a:lnTo>
                  <a:lnTo>
                    <a:pt x="7632" y="20435"/>
                  </a:lnTo>
                  <a:lnTo>
                    <a:pt x="7814" y="20629"/>
                  </a:lnTo>
                  <a:lnTo>
                    <a:pt x="8022" y="20841"/>
                  </a:lnTo>
                  <a:lnTo>
                    <a:pt x="8281" y="21000"/>
                  </a:lnTo>
                  <a:lnTo>
                    <a:pt x="8515" y="21176"/>
                  </a:lnTo>
                  <a:lnTo>
                    <a:pt x="8775" y="21317"/>
                  </a:lnTo>
                  <a:lnTo>
                    <a:pt x="9060" y="21441"/>
                  </a:lnTo>
                  <a:lnTo>
                    <a:pt x="9424" y="21547"/>
                  </a:lnTo>
                  <a:lnTo>
                    <a:pt x="9761" y="21617"/>
                  </a:lnTo>
                  <a:lnTo>
                    <a:pt x="10125" y="21688"/>
                  </a:lnTo>
                  <a:lnTo>
                    <a:pt x="10462" y="21723"/>
                  </a:lnTo>
                  <a:lnTo>
                    <a:pt x="10825" y="21723"/>
                  </a:lnTo>
                  <a:close/>
                </a:path>
                <a:path w="21600" h="21600" extrusionOk="0">
                  <a:moveTo>
                    <a:pt x="9242" y="14417"/>
                  </a:moveTo>
                  <a:lnTo>
                    <a:pt x="8541" y="12035"/>
                  </a:lnTo>
                  <a:lnTo>
                    <a:pt x="7295" y="10129"/>
                  </a:lnTo>
                  <a:lnTo>
                    <a:pt x="6905" y="9652"/>
                  </a:lnTo>
                  <a:lnTo>
                    <a:pt x="8541" y="10182"/>
                  </a:lnTo>
                  <a:lnTo>
                    <a:pt x="9787" y="9547"/>
                  </a:lnTo>
                  <a:lnTo>
                    <a:pt x="11189" y="10129"/>
                  </a:lnTo>
                  <a:lnTo>
                    <a:pt x="12279" y="9547"/>
                  </a:lnTo>
                  <a:lnTo>
                    <a:pt x="13370" y="10076"/>
                  </a:lnTo>
                  <a:lnTo>
                    <a:pt x="14850" y="9652"/>
                  </a:lnTo>
                  <a:lnTo>
                    <a:pt x="12902" y="12247"/>
                  </a:lnTo>
                  <a:lnTo>
                    <a:pt x="12357" y="14417"/>
                  </a:lnTo>
                  <a:moveTo>
                    <a:pt x="7191" y="15952"/>
                  </a:moveTo>
                  <a:lnTo>
                    <a:pt x="14512" y="15952"/>
                  </a:lnTo>
                  <a:lnTo>
                    <a:pt x="14512" y="17064"/>
                  </a:lnTo>
                  <a:lnTo>
                    <a:pt x="7191" y="17047"/>
                  </a:lnTo>
                  <a:lnTo>
                    <a:pt x="7191" y="18123"/>
                  </a:lnTo>
                  <a:lnTo>
                    <a:pt x="14512" y="18158"/>
                  </a:lnTo>
                  <a:lnTo>
                    <a:pt x="14538" y="19182"/>
                  </a:lnTo>
                  <a:lnTo>
                    <a:pt x="7217" y="19182"/>
                  </a:lnTo>
                </a:path>
              </a:pathLst>
            </a:custGeom>
            <a:solidFill>
              <a:srgbClr val="FFFF00"/>
            </a:solidFill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481" name="Text Box 41"/>
            <p:cNvSpPr txBox="1">
              <a:spLocks noChangeArrowheads="1"/>
            </p:cNvSpPr>
            <p:nvPr/>
          </p:nvSpPr>
          <p:spPr bwMode="auto">
            <a:xfrm>
              <a:off x="385" y="1525"/>
              <a:ext cx="508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400"/>
                <a:t>18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9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1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2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3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5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6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>
                      <p:stCondLst>
                        <p:cond delay="0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71480"/>
            <a:ext cx="8305800" cy="571504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           Какие </a:t>
            </a:r>
            <a:r>
              <a:rPr lang="ru-RU" sz="3600" dirty="0"/>
              <a:t>числа не делятся на 9?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827088" y="1844675"/>
            <a:ext cx="1657350" cy="1584325"/>
            <a:chOff x="521" y="1162"/>
            <a:chExt cx="1044" cy="998"/>
          </a:xfrm>
        </p:grpSpPr>
        <p:sp>
          <p:nvSpPr>
            <p:cNvPr id="65541" name="AutoShape 5"/>
            <p:cNvSpPr>
              <a:spLocks noChangeArrowheads="1"/>
            </p:cNvSpPr>
            <p:nvPr/>
          </p:nvSpPr>
          <p:spPr bwMode="auto">
            <a:xfrm>
              <a:off x="521" y="1162"/>
              <a:ext cx="1044" cy="998"/>
            </a:xfrm>
            <a:prstGeom prst="sun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42" name="Text Box 6"/>
            <p:cNvSpPr txBox="1">
              <a:spLocks noChangeArrowheads="1"/>
            </p:cNvSpPr>
            <p:nvPr/>
          </p:nvSpPr>
          <p:spPr bwMode="auto">
            <a:xfrm>
              <a:off x="793" y="1434"/>
              <a:ext cx="47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000"/>
                <a:t>56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4284663" y="1341438"/>
            <a:ext cx="1657350" cy="1584325"/>
            <a:chOff x="521" y="1162"/>
            <a:chExt cx="1044" cy="998"/>
          </a:xfrm>
        </p:grpSpPr>
        <p:sp>
          <p:nvSpPr>
            <p:cNvPr id="65545" name="AutoShape 9"/>
            <p:cNvSpPr>
              <a:spLocks noChangeArrowheads="1"/>
            </p:cNvSpPr>
            <p:nvPr/>
          </p:nvSpPr>
          <p:spPr bwMode="auto">
            <a:xfrm>
              <a:off x="521" y="1162"/>
              <a:ext cx="1044" cy="998"/>
            </a:xfrm>
            <a:prstGeom prst="sun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46" name="Text Box 10"/>
            <p:cNvSpPr txBox="1">
              <a:spLocks noChangeArrowheads="1"/>
            </p:cNvSpPr>
            <p:nvPr/>
          </p:nvSpPr>
          <p:spPr bwMode="auto">
            <a:xfrm>
              <a:off x="793" y="1434"/>
              <a:ext cx="47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000"/>
                <a:t>64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7092950" y="3716338"/>
            <a:ext cx="1657350" cy="1584325"/>
            <a:chOff x="521" y="1162"/>
            <a:chExt cx="1044" cy="998"/>
          </a:xfrm>
        </p:grpSpPr>
        <p:sp>
          <p:nvSpPr>
            <p:cNvPr id="65548" name="AutoShape 12"/>
            <p:cNvSpPr>
              <a:spLocks noChangeArrowheads="1"/>
            </p:cNvSpPr>
            <p:nvPr/>
          </p:nvSpPr>
          <p:spPr bwMode="auto">
            <a:xfrm>
              <a:off x="521" y="1162"/>
              <a:ext cx="1044" cy="998"/>
            </a:xfrm>
            <a:prstGeom prst="sun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49" name="Text Box 13"/>
            <p:cNvSpPr txBox="1">
              <a:spLocks noChangeArrowheads="1"/>
            </p:cNvSpPr>
            <p:nvPr/>
          </p:nvSpPr>
          <p:spPr bwMode="auto">
            <a:xfrm>
              <a:off x="793" y="1434"/>
              <a:ext cx="47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000"/>
                <a:t>28</a:t>
              </a: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1116013" y="4797425"/>
            <a:ext cx="1657350" cy="1584325"/>
            <a:chOff x="521" y="1162"/>
            <a:chExt cx="1044" cy="998"/>
          </a:xfrm>
        </p:grpSpPr>
        <p:sp>
          <p:nvSpPr>
            <p:cNvPr id="65551" name="AutoShape 15"/>
            <p:cNvSpPr>
              <a:spLocks noChangeArrowheads="1"/>
            </p:cNvSpPr>
            <p:nvPr/>
          </p:nvSpPr>
          <p:spPr bwMode="auto">
            <a:xfrm>
              <a:off x="521" y="1162"/>
              <a:ext cx="1044" cy="998"/>
            </a:xfrm>
            <a:prstGeom prst="sun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52" name="Text Box 16"/>
            <p:cNvSpPr txBox="1">
              <a:spLocks noChangeArrowheads="1"/>
            </p:cNvSpPr>
            <p:nvPr/>
          </p:nvSpPr>
          <p:spPr bwMode="auto">
            <a:xfrm>
              <a:off x="793" y="1434"/>
              <a:ext cx="47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000"/>
                <a:t>42</a:t>
              </a:r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7092950" y="1268413"/>
            <a:ext cx="1657350" cy="1584325"/>
            <a:chOff x="521" y="1162"/>
            <a:chExt cx="1044" cy="998"/>
          </a:xfrm>
        </p:grpSpPr>
        <p:sp>
          <p:nvSpPr>
            <p:cNvPr id="65554" name="AutoShape 18"/>
            <p:cNvSpPr>
              <a:spLocks noChangeArrowheads="1"/>
            </p:cNvSpPr>
            <p:nvPr/>
          </p:nvSpPr>
          <p:spPr bwMode="auto">
            <a:xfrm>
              <a:off x="521" y="1162"/>
              <a:ext cx="1044" cy="998"/>
            </a:xfrm>
            <a:prstGeom prst="sun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55" name="Text Box 19"/>
            <p:cNvSpPr txBox="1">
              <a:spLocks noChangeArrowheads="1"/>
            </p:cNvSpPr>
            <p:nvPr/>
          </p:nvSpPr>
          <p:spPr bwMode="auto">
            <a:xfrm>
              <a:off x="793" y="1434"/>
              <a:ext cx="47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000"/>
                <a:t>54</a:t>
              </a:r>
            </a:p>
          </p:txBody>
        </p:sp>
      </p:grp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2268538" y="1125538"/>
            <a:ext cx="1657350" cy="1584325"/>
            <a:chOff x="521" y="1162"/>
            <a:chExt cx="1044" cy="998"/>
          </a:xfrm>
        </p:grpSpPr>
        <p:sp>
          <p:nvSpPr>
            <p:cNvPr id="65557" name="AutoShape 21"/>
            <p:cNvSpPr>
              <a:spLocks noChangeArrowheads="1"/>
            </p:cNvSpPr>
            <p:nvPr/>
          </p:nvSpPr>
          <p:spPr bwMode="auto">
            <a:xfrm>
              <a:off x="521" y="1162"/>
              <a:ext cx="1044" cy="998"/>
            </a:xfrm>
            <a:prstGeom prst="sun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58" name="Text Box 22"/>
            <p:cNvSpPr txBox="1">
              <a:spLocks noChangeArrowheads="1"/>
            </p:cNvSpPr>
            <p:nvPr/>
          </p:nvSpPr>
          <p:spPr bwMode="auto">
            <a:xfrm>
              <a:off x="793" y="1434"/>
              <a:ext cx="47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000"/>
                <a:t>36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250825" y="3500438"/>
            <a:ext cx="1657350" cy="1584325"/>
            <a:chOff x="521" y="1162"/>
            <a:chExt cx="1044" cy="998"/>
          </a:xfrm>
        </p:grpSpPr>
        <p:sp>
          <p:nvSpPr>
            <p:cNvPr id="65560" name="AutoShape 24"/>
            <p:cNvSpPr>
              <a:spLocks noChangeArrowheads="1"/>
            </p:cNvSpPr>
            <p:nvPr/>
          </p:nvSpPr>
          <p:spPr bwMode="auto">
            <a:xfrm>
              <a:off x="521" y="1162"/>
              <a:ext cx="1044" cy="998"/>
            </a:xfrm>
            <a:prstGeom prst="sun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61" name="Text Box 25"/>
            <p:cNvSpPr txBox="1">
              <a:spLocks noChangeArrowheads="1"/>
            </p:cNvSpPr>
            <p:nvPr/>
          </p:nvSpPr>
          <p:spPr bwMode="auto">
            <a:xfrm>
              <a:off x="793" y="1434"/>
              <a:ext cx="47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000"/>
                <a:t>18</a:t>
              </a:r>
            </a:p>
          </p:txBody>
        </p:sp>
      </p:grpSp>
      <p:grpSp>
        <p:nvGrpSpPr>
          <p:cNvPr id="9" name="Group 26"/>
          <p:cNvGrpSpPr>
            <a:grpSpLocks/>
          </p:cNvGrpSpPr>
          <p:nvPr/>
        </p:nvGrpSpPr>
        <p:grpSpPr bwMode="auto">
          <a:xfrm>
            <a:off x="2195513" y="2781300"/>
            <a:ext cx="1657350" cy="1584325"/>
            <a:chOff x="521" y="1162"/>
            <a:chExt cx="1044" cy="998"/>
          </a:xfrm>
        </p:grpSpPr>
        <p:sp>
          <p:nvSpPr>
            <p:cNvPr id="65563" name="AutoShape 27"/>
            <p:cNvSpPr>
              <a:spLocks noChangeArrowheads="1"/>
            </p:cNvSpPr>
            <p:nvPr/>
          </p:nvSpPr>
          <p:spPr bwMode="auto">
            <a:xfrm>
              <a:off x="521" y="1162"/>
              <a:ext cx="1044" cy="998"/>
            </a:xfrm>
            <a:prstGeom prst="sun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64" name="Text Box 28"/>
            <p:cNvSpPr txBox="1">
              <a:spLocks noChangeArrowheads="1"/>
            </p:cNvSpPr>
            <p:nvPr/>
          </p:nvSpPr>
          <p:spPr bwMode="auto">
            <a:xfrm>
              <a:off x="793" y="1434"/>
              <a:ext cx="47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000" dirty="0"/>
                <a:t>45</a:t>
              </a:r>
            </a:p>
          </p:txBody>
        </p:sp>
      </p:grp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4067175" y="2924175"/>
            <a:ext cx="1657350" cy="1584325"/>
            <a:chOff x="521" y="1162"/>
            <a:chExt cx="1044" cy="998"/>
          </a:xfrm>
        </p:grpSpPr>
        <p:sp>
          <p:nvSpPr>
            <p:cNvPr id="65566" name="AutoShape 30"/>
            <p:cNvSpPr>
              <a:spLocks noChangeArrowheads="1"/>
            </p:cNvSpPr>
            <p:nvPr/>
          </p:nvSpPr>
          <p:spPr bwMode="auto">
            <a:xfrm>
              <a:off x="521" y="1162"/>
              <a:ext cx="1044" cy="998"/>
            </a:xfrm>
            <a:prstGeom prst="sun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67" name="Text Box 31"/>
            <p:cNvSpPr txBox="1">
              <a:spLocks noChangeArrowheads="1"/>
            </p:cNvSpPr>
            <p:nvPr/>
          </p:nvSpPr>
          <p:spPr bwMode="auto">
            <a:xfrm>
              <a:off x="793" y="1434"/>
              <a:ext cx="47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000"/>
                <a:t>27</a:t>
              </a:r>
            </a:p>
          </p:txBody>
        </p:sp>
      </p:grpSp>
      <p:grpSp>
        <p:nvGrpSpPr>
          <p:cNvPr id="11" name="Group 32"/>
          <p:cNvGrpSpPr>
            <a:grpSpLocks/>
          </p:cNvGrpSpPr>
          <p:nvPr/>
        </p:nvGrpSpPr>
        <p:grpSpPr bwMode="auto">
          <a:xfrm>
            <a:off x="3635375" y="4724400"/>
            <a:ext cx="1657350" cy="1584325"/>
            <a:chOff x="521" y="1162"/>
            <a:chExt cx="1044" cy="998"/>
          </a:xfrm>
        </p:grpSpPr>
        <p:sp>
          <p:nvSpPr>
            <p:cNvPr id="65569" name="AutoShape 33"/>
            <p:cNvSpPr>
              <a:spLocks noChangeArrowheads="1"/>
            </p:cNvSpPr>
            <p:nvPr/>
          </p:nvSpPr>
          <p:spPr bwMode="auto">
            <a:xfrm>
              <a:off x="521" y="1162"/>
              <a:ext cx="1044" cy="998"/>
            </a:xfrm>
            <a:prstGeom prst="sun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70" name="Text Box 34"/>
            <p:cNvSpPr txBox="1">
              <a:spLocks noChangeArrowheads="1"/>
            </p:cNvSpPr>
            <p:nvPr/>
          </p:nvSpPr>
          <p:spPr bwMode="auto">
            <a:xfrm>
              <a:off x="793" y="1434"/>
              <a:ext cx="47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000"/>
                <a:t>81</a:t>
              </a:r>
            </a:p>
          </p:txBody>
        </p:sp>
      </p:grpSp>
      <p:grpSp>
        <p:nvGrpSpPr>
          <p:cNvPr id="12" name="Group 35"/>
          <p:cNvGrpSpPr>
            <a:grpSpLocks/>
          </p:cNvGrpSpPr>
          <p:nvPr/>
        </p:nvGrpSpPr>
        <p:grpSpPr bwMode="auto">
          <a:xfrm>
            <a:off x="6084888" y="2420938"/>
            <a:ext cx="1657350" cy="1584325"/>
            <a:chOff x="521" y="1162"/>
            <a:chExt cx="1044" cy="998"/>
          </a:xfrm>
        </p:grpSpPr>
        <p:sp>
          <p:nvSpPr>
            <p:cNvPr id="65572" name="AutoShape 36"/>
            <p:cNvSpPr>
              <a:spLocks noChangeArrowheads="1"/>
            </p:cNvSpPr>
            <p:nvPr/>
          </p:nvSpPr>
          <p:spPr bwMode="auto">
            <a:xfrm>
              <a:off x="521" y="1162"/>
              <a:ext cx="1044" cy="998"/>
            </a:xfrm>
            <a:prstGeom prst="sun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73" name="Text Box 37"/>
            <p:cNvSpPr txBox="1">
              <a:spLocks noChangeArrowheads="1"/>
            </p:cNvSpPr>
            <p:nvPr/>
          </p:nvSpPr>
          <p:spPr bwMode="auto">
            <a:xfrm>
              <a:off x="793" y="1434"/>
              <a:ext cx="47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000"/>
                <a:t>63</a:t>
              </a:r>
            </a:p>
          </p:txBody>
        </p:sp>
      </p:grpSp>
      <p:grpSp>
        <p:nvGrpSpPr>
          <p:cNvPr id="13" name="Group 38"/>
          <p:cNvGrpSpPr>
            <a:grpSpLocks/>
          </p:cNvGrpSpPr>
          <p:nvPr/>
        </p:nvGrpSpPr>
        <p:grpSpPr bwMode="auto">
          <a:xfrm>
            <a:off x="5435600" y="4005263"/>
            <a:ext cx="1657350" cy="1584325"/>
            <a:chOff x="521" y="1162"/>
            <a:chExt cx="1044" cy="998"/>
          </a:xfrm>
        </p:grpSpPr>
        <p:sp>
          <p:nvSpPr>
            <p:cNvPr id="65575" name="AutoShape 39"/>
            <p:cNvSpPr>
              <a:spLocks noChangeArrowheads="1"/>
            </p:cNvSpPr>
            <p:nvPr/>
          </p:nvSpPr>
          <p:spPr bwMode="auto">
            <a:xfrm>
              <a:off x="521" y="1162"/>
              <a:ext cx="1044" cy="998"/>
            </a:xfrm>
            <a:prstGeom prst="sun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76" name="Text Box 40"/>
            <p:cNvSpPr txBox="1">
              <a:spLocks noChangeArrowheads="1"/>
            </p:cNvSpPr>
            <p:nvPr/>
          </p:nvSpPr>
          <p:spPr bwMode="auto">
            <a:xfrm>
              <a:off x="793" y="1434"/>
              <a:ext cx="47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000"/>
                <a:t>72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7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2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7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79</TotalTime>
  <Words>82</Words>
  <Application>Microsoft Office PowerPoint</Application>
  <PresentationFormat>Экран (4:3)</PresentationFormat>
  <Paragraphs>54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Поток</vt:lpstr>
      <vt:lpstr>Найди числа, которые не делятся на 2. Щёлкни по ним мышкой. </vt:lpstr>
      <vt:lpstr>Щёлкните мышкой по числу, которое  не делится на 3.</vt:lpstr>
      <vt:lpstr>Каких ответов нет в  таблице умножения 4?  Щёлкни по ним мышкой.</vt:lpstr>
      <vt:lpstr>           Какие числа не делятся на 9?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Admin</cp:lastModifiedBy>
  <cp:revision>11</cp:revision>
  <dcterms:created xsi:type="dcterms:W3CDTF">2011-11-03T15:42:05Z</dcterms:created>
  <dcterms:modified xsi:type="dcterms:W3CDTF">2013-10-29T14:40:46Z</dcterms:modified>
</cp:coreProperties>
</file>