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  <p:sldId id="256" r:id="rId3"/>
    <p:sldId id="257" r:id="rId4"/>
    <p:sldId id="258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&#1084;&#1072;&#1088;&#1080;&#1085;&#1072;%20&#1075;&#1086;&#1090;&#1086;&#1074;&#1072;&#1103;%20&#1085;&#1072;&#1088;&#1077;&#1079;&#1082;&#1072;%20&#1076;&#1083;&#1103;%20&#1091;&#1088;&#1086;&#1082;&#1072;.mp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марина готовая нарезка для урока.mp4">
            <a:hlinkClick r:id="" action="ppaction://media"/>
          </p:cNvPr>
          <p:cNvPicPr>
            <a:picLocks noGrp="1" noRot="1" noChangeAspect="1"/>
          </p:cNvPicPr>
          <p:nvPr>
            <p:ph sz="quarter" idx="13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27336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332656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chemeClr val="bg2">
                    <a:lumMod val="25000"/>
                  </a:schemeClr>
                </a:solidFill>
              </a:rPr>
              <a:t>Задание </a:t>
            </a:r>
            <a:r>
              <a:rPr lang="ru-RU" sz="3600" b="1" dirty="0" smtClean="0">
                <a:solidFill>
                  <a:schemeClr val="bg2">
                    <a:lumMod val="25000"/>
                  </a:schemeClr>
                </a:solidFill>
              </a:rPr>
              <a:t>1</a:t>
            </a:r>
            <a:endParaRPr lang="ru-RU" sz="3600" b="1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ru-RU" sz="3600" dirty="0" smtClean="0"/>
              <a:t>1</a:t>
            </a:r>
            <a:r>
              <a:rPr lang="ru-RU" sz="3600" dirty="0" smtClean="0"/>
              <a:t>. Прочитай </a:t>
            </a:r>
            <a:r>
              <a:rPr lang="ru-RU" sz="3600" dirty="0" smtClean="0"/>
              <a:t>текст сочинения-рассуждения «Почему </a:t>
            </a:r>
            <a:r>
              <a:rPr lang="ru-RU" sz="3600" dirty="0" smtClean="0"/>
              <a:t>Алеша так поступил</a:t>
            </a:r>
            <a:r>
              <a:rPr lang="ru-RU" sz="3600" dirty="0" smtClean="0"/>
              <a:t>?»</a:t>
            </a:r>
          </a:p>
          <a:p>
            <a:pPr algn="just"/>
            <a:endParaRPr lang="ru-RU" sz="3600" dirty="0" smtClean="0"/>
          </a:p>
          <a:p>
            <a:pPr algn="just"/>
            <a:r>
              <a:rPr lang="ru-RU" sz="3600" dirty="0" smtClean="0"/>
              <a:t>2</a:t>
            </a:r>
            <a:r>
              <a:rPr lang="ru-RU" sz="3600" dirty="0" smtClean="0"/>
              <a:t>. Проверь,  подходят  ли данные критерии ребят для оценивания сочинения -   рассуждения  </a:t>
            </a:r>
            <a:r>
              <a:rPr lang="ru-RU" sz="3600" dirty="0" smtClean="0"/>
              <a:t>и </a:t>
            </a:r>
            <a:r>
              <a:rPr lang="ru-RU" sz="3600" dirty="0" smtClean="0"/>
              <a:t>вырази свое </a:t>
            </a:r>
            <a:r>
              <a:rPr lang="ru-RU" sz="3600" dirty="0" smtClean="0"/>
              <a:t>мнение </a:t>
            </a:r>
            <a:r>
              <a:rPr lang="ru-RU" sz="3600" dirty="0" smtClean="0"/>
              <a:t>в </a:t>
            </a:r>
            <a:r>
              <a:rPr lang="ru-RU" sz="3600" dirty="0" smtClean="0"/>
              <a:t>«Оценочном листе №1» знаками </a:t>
            </a:r>
            <a:r>
              <a:rPr lang="ru-RU" sz="3600" dirty="0" smtClean="0"/>
              <a:t>+/-.</a:t>
            </a:r>
          </a:p>
        </p:txBody>
      </p:sp>
    </p:spTree>
    <p:extLst>
      <p:ext uri="{BB962C8B-B14F-4D97-AF65-F5344CB8AC3E}">
        <p14:creationId xmlns:p14="http://schemas.microsoft.com/office/powerpoint/2010/main" xmlns="" val="140354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66025243"/>
              </p:ext>
            </p:extLst>
          </p:nvPr>
        </p:nvGraphicFramePr>
        <p:xfrm>
          <a:off x="0" y="0"/>
          <a:ext cx="9144000" cy="65973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47900"/>
                <a:gridCol w="1996100"/>
              </a:tblGrid>
              <a:tr h="928861">
                <a:tc>
                  <a:txBody>
                    <a:bodyPr/>
                    <a:lstStyle/>
                    <a:p>
                      <a:pPr marL="45720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ru-RU" sz="2800" i="1" dirty="0">
                          <a:effectLst/>
                        </a:rPr>
                        <a:t>Оценочные суждения</a:t>
                      </a:r>
                      <a:endParaRPr lang="ru-RU" sz="2000" i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Мое мнение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+\-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24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1)</a:t>
                      </a:r>
                      <a:r>
                        <a:rPr lang="ru-RU" sz="2800" baseline="0" dirty="0" smtClean="0">
                          <a:effectLst/>
                        </a:rPr>
                        <a:t> </a:t>
                      </a:r>
                      <a:r>
                        <a:rPr lang="ru-RU" sz="2800" dirty="0" smtClean="0">
                          <a:effectLst/>
                        </a:rPr>
                        <a:t>Правильно </a:t>
                      </a:r>
                      <a:r>
                        <a:rPr lang="ru-RU" sz="2800" dirty="0">
                          <a:effectLst/>
                        </a:rPr>
                        <a:t>выдвинул </a:t>
                      </a:r>
                      <a:r>
                        <a:rPr lang="ru-RU" sz="2800" dirty="0" smtClean="0">
                          <a:effectLst/>
                        </a:rPr>
                        <a:t>тезис.</a:t>
                      </a:r>
                      <a:endParaRPr lang="ru-RU" sz="2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18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2) </a:t>
                      </a:r>
                      <a:r>
                        <a:rPr lang="ru-RU" sz="2800" dirty="0">
                          <a:effectLst/>
                        </a:rPr>
                        <a:t>Построил текст, согласно структуре сочинения – рассуждения.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07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3) </a:t>
                      </a:r>
                      <a:r>
                        <a:rPr lang="ru-RU" sz="2800" dirty="0">
                          <a:effectLst/>
                        </a:rPr>
                        <a:t>Сделал правильный вывод.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18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</a:rPr>
                        <a:t>4) </a:t>
                      </a:r>
                      <a:r>
                        <a:rPr lang="ru-RU" sz="2800" dirty="0">
                          <a:effectLst/>
                        </a:rPr>
                        <a:t>Привел нужные доказательства к тезису.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6778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chemeClr val="bg2">
                    <a:lumMod val="25000"/>
                  </a:schemeClr>
                </a:solidFill>
              </a:rPr>
              <a:t>Задание 2</a:t>
            </a:r>
          </a:p>
          <a:p>
            <a:pPr marL="742950" indent="-742950" algn="just">
              <a:buAutoNum type="arabicPeriod"/>
            </a:pPr>
            <a:r>
              <a:rPr lang="ru-RU" sz="3600" dirty="0" smtClean="0"/>
              <a:t>Прочитайте текст.</a:t>
            </a:r>
          </a:p>
          <a:p>
            <a:pPr marL="742950" indent="-742950" algn="just">
              <a:buAutoNum type="arabicPeriod"/>
            </a:pPr>
            <a:r>
              <a:rPr lang="ru-RU" sz="3600" dirty="0"/>
              <a:t>В</a:t>
            </a:r>
            <a:r>
              <a:rPr lang="ru-RU" sz="3600" dirty="0" smtClean="0"/>
              <a:t>ыделите </a:t>
            </a:r>
            <a:r>
              <a:rPr lang="ru-RU" sz="3600" dirty="0"/>
              <a:t>в тексте: тезис – красным цветом, доказательство – зеленым цветом, вывод – </a:t>
            </a:r>
            <a:r>
              <a:rPr lang="ru-RU" sz="3600" dirty="0" smtClean="0"/>
              <a:t>жёлтым цветом (можно использовать </a:t>
            </a:r>
            <a:r>
              <a:rPr lang="ru-RU" sz="3600" dirty="0"/>
              <a:t>справочный </a:t>
            </a:r>
            <a:r>
              <a:rPr lang="ru-RU" sz="3600" dirty="0" smtClean="0"/>
              <a:t>материал).</a:t>
            </a:r>
            <a:endParaRPr lang="ru-RU" sz="3600" dirty="0"/>
          </a:p>
          <a:p>
            <a:pPr algn="just"/>
            <a:r>
              <a:rPr lang="ru-RU" sz="3600" dirty="0" smtClean="0"/>
              <a:t>3. </a:t>
            </a:r>
            <a:r>
              <a:rPr lang="ru-RU" sz="3600" dirty="0" smtClean="0"/>
              <a:t>Сделайте вывод о том,   как  строится сочинение </a:t>
            </a:r>
            <a:r>
              <a:rPr lang="ru-RU" sz="3600" dirty="0" smtClean="0"/>
              <a:t>- рассуждение.</a:t>
            </a:r>
            <a:endParaRPr lang="ru-RU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297132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51520" y="0"/>
            <a:ext cx="8568952" cy="68580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		</a:t>
            </a:r>
          </a:p>
          <a:p>
            <a:pPr algn="just">
              <a:buNone/>
            </a:pPr>
            <a:r>
              <a:rPr lang="ru-RU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ru-RU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ru-RU" sz="3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Даже  </a:t>
            </a:r>
            <a:r>
              <a:rPr lang="ru-RU" sz="3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один человек способен изменить судьбу других людей, сделать многих счастливыми. Главный герой фильма «Заплати другому», мальчик </a:t>
            </a:r>
            <a:r>
              <a:rPr lang="ru-RU" sz="3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Тревер</a:t>
            </a:r>
            <a:r>
              <a:rPr lang="ru-RU" sz="3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 был охвачен желанием  помочь всем в мире. Он  придумал  систему, как сделать людей счастливыми. Для этого нужно было сделать три добрых дела. </a:t>
            </a:r>
            <a:r>
              <a:rPr lang="ru-RU" sz="30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Тревер</a:t>
            </a:r>
            <a:r>
              <a:rPr lang="ru-RU" sz="3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помог нищему человеку, своей маме, учителю. Те помогли другим трем людям. И с этого маленького мальчика началось движение за мир и любовь. В итоге этого движения многие  стали  радоваться  жизни, уважать ценности других. Главное - только начать. Добро должно исходить от каждого человека, и тогда мир станет лучше и добрее. </a:t>
            </a:r>
            <a:endParaRPr lang="ru-RU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95536" y="279323"/>
            <a:ext cx="270298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Задание </a:t>
            </a:r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</a:rPr>
              <a:t>3</a:t>
            </a:r>
            <a:endParaRPr lang="ru-RU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13"/>
          </p:nvPr>
        </p:nvSpPr>
        <p:spPr>
          <a:xfrm>
            <a:off x="395536" y="1484784"/>
            <a:ext cx="8424936" cy="5112568"/>
          </a:xfrm>
        </p:spPr>
        <p:txBody>
          <a:bodyPr/>
          <a:lstStyle/>
          <a:p>
            <a:pPr>
              <a:buNone/>
            </a:pPr>
            <a:r>
              <a:rPr lang="ru-RU" sz="4000" dirty="0" smtClean="0"/>
              <a:t>1.Отредактируй текст сочинения – рассуждения Сережи, используя маркеры (красный, зеленый, желтый). 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2. Заполни </a:t>
            </a:r>
            <a:r>
              <a:rPr lang="ru-RU" sz="4000" dirty="0" smtClean="0"/>
              <a:t>«Оценочный лист №2».</a:t>
            </a:r>
            <a:endParaRPr lang="ru-RU" sz="4000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5943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722819" y="238092"/>
            <a:ext cx="434542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Оценочный лист №2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836712"/>
          <a:ext cx="8640960" cy="5432184"/>
        </p:xfrm>
        <a:graphic>
          <a:graphicData uri="http://schemas.openxmlformats.org/drawingml/2006/table">
            <a:tbl>
              <a:tblPr/>
              <a:tblGrid>
                <a:gridCol w="6341990"/>
                <a:gridCol w="1189122"/>
                <a:gridCol w="1109848"/>
              </a:tblGrid>
              <a:tr h="895143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Критерии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Моя оценка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+ \ -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Оценка учителя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306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Умею оценивать работу другого ученика.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5264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Умею редактировать текст типа рассуждения, так как в работе ученика я нашел: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1.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306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Готов к написанию сочинения – рассуждения.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4602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Умею выражать свою точку зрения по отношению к ситуации.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306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Умею работать в группе.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3971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113</TotalTime>
  <Words>206</Words>
  <Application>Microsoft Office PowerPoint</Application>
  <PresentationFormat>Экран (4:3)</PresentationFormat>
  <Paragraphs>39</Paragraphs>
  <Slides>7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ПК</dc:creator>
  <cp:lastModifiedBy>ПК</cp:lastModifiedBy>
  <cp:revision>15</cp:revision>
  <dcterms:modified xsi:type="dcterms:W3CDTF">2013-02-12T17:54:48Z</dcterms:modified>
</cp:coreProperties>
</file>