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2865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85720" y="-500090"/>
          <a:ext cx="9143999" cy="6799290"/>
        </p:xfrm>
        <a:graphic>
          <a:graphicData uri="http://schemas.openxmlformats.org/presentationml/2006/ole">
            <p:oleObj spid="_x0000_s1027" name="Документ" r:id="rId3" imgW="5932530" imgH="5740915" progId="Word.Document.12">
              <p:embed/>
            </p:oleObj>
          </a:graphicData>
        </a:graphic>
      </p:graphicFrame>
      <p:pic>
        <p:nvPicPr>
          <p:cNvPr id="7" name="Рисунок 6" descr="C:\Documents and Settings\Admin\Рабочий стол\песни\Смоленск\3343355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857232"/>
            <a:ext cx="1536617" cy="357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57554" y="4071942"/>
            <a:ext cx="785818" cy="142876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Admin\Рабочий стол\годы войн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7" y="71414"/>
            <a:ext cx="8929717" cy="669728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857652" cy="235745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642918"/>
            <a:ext cx="3786214" cy="228601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286124"/>
            <a:ext cx="6643734" cy="307183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58180" cy="542928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72494" cy="557216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929090" cy="428628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785926"/>
            <a:ext cx="3929090" cy="421484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062" t="2899" r="3093" b="8696"/>
          <a:stretch>
            <a:fillRect/>
          </a:stretch>
        </p:blipFill>
        <p:spPr bwMode="auto">
          <a:xfrm>
            <a:off x="571472" y="571480"/>
            <a:ext cx="8143932" cy="578647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Смоленск\Смоленск\Смоленск\1208926364_3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7643866" cy="650085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5000" t="5000" r="5000" b="3333"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5165" t="3378" r="11559" b="12162"/>
          <a:stretch>
            <a:fillRect/>
          </a:stretch>
        </p:blipFill>
        <p:spPr bwMode="auto">
          <a:xfrm>
            <a:off x="714348" y="571480"/>
            <a:ext cx="7858180" cy="564360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Смоленский край –  страницы истории</dc:title>
  <cp:lastModifiedBy>Tata</cp:lastModifiedBy>
  <cp:revision>9</cp:revision>
  <dcterms:modified xsi:type="dcterms:W3CDTF">2014-07-13T10:47:15Z</dcterms:modified>
</cp:coreProperties>
</file>