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6" r:id="rId5"/>
    <p:sldId id="263" r:id="rId6"/>
    <p:sldId id="26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Назовите вершины угла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ru-RU" sz="36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714480" y="3000372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 flipH="1" flipV="1">
            <a:off x="1678761" y="2178835"/>
            <a:ext cx="857256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43042" y="307181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2428860" y="2143116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071802" y="314324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714876" y="3071810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215074" y="3071810"/>
            <a:ext cx="15001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714876" y="328612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6072198" y="3143248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7715272" y="3286124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Сравните данные углы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00166" y="3929066"/>
            <a:ext cx="157163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1500166" y="2928934"/>
            <a:ext cx="1214446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572132" y="4000504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 flipH="1" flipV="1">
            <a:off x="5536413" y="2964653"/>
            <a:ext cx="1071570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500298" y="2500306"/>
            <a:ext cx="500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500166" y="400050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071802" y="4071942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215074" y="2571744"/>
            <a:ext cx="327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643570" y="4214818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7143768" y="4214818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10" name="Group 5"/>
          <p:cNvGrpSpPr>
            <a:grpSpLocks noGrp="1"/>
          </p:cNvGrpSpPr>
          <p:nvPr>
            <p:ph idx="1"/>
          </p:nvPr>
        </p:nvGrpSpPr>
        <p:grpSpPr bwMode="auto">
          <a:xfrm>
            <a:off x="457200" y="2249488"/>
            <a:ext cx="8229600" cy="4324350"/>
            <a:chOff x="168" y="176"/>
            <a:chExt cx="5408" cy="3928"/>
          </a:xfrm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13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285852" y="2143117"/>
            <a:ext cx="63579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Измерение </a:t>
            </a:r>
          </a:p>
          <a:p>
            <a:pPr algn="ctr"/>
            <a:r>
              <a:rPr lang="ru-RU" sz="6000" b="1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углов.</a:t>
            </a:r>
          </a:p>
          <a:p>
            <a:pPr algn="ctr"/>
            <a:r>
              <a:rPr lang="ru-RU" sz="6000" b="1" kern="10" dirty="0" smtClean="0">
                <a:ln w="1905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Транспортир.</a:t>
            </a:r>
            <a:endParaRPr lang="ru-RU" sz="6000" b="1" kern="10" dirty="0">
              <a:ln w="19050">
                <a:solidFill>
                  <a:srgbClr val="00FFFF"/>
                </a:solidFill>
                <a:round/>
                <a:headEnd/>
                <a:tailEnd/>
              </a:ln>
              <a:solidFill>
                <a:srgbClr val="3366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Для чего служит транспортир?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Что изображено на транспортире?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На сколько делений разделена шкала транспортира?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Что такое градус? Как его обозначают?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45"/>
          <p:cNvSpPr>
            <a:spLocks/>
          </p:cNvSpPr>
          <p:nvPr/>
        </p:nvSpPr>
        <p:spPr bwMode="auto">
          <a:xfrm>
            <a:off x="4006850" y="2982913"/>
            <a:ext cx="4763" cy="168275"/>
          </a:xfrm>
          <a:custGeom>
            <a:avLst/>
            <a:gdLst>
              <a:gd name="T0" fmla="*/ 0 w 3"/>
              <a:gd name="T1" fmla="*/ 0 h 106"/>
              <a:gd name="T2" fmla="*/ 2147483647 w 3"/>
              <a:gd name="T3" fmla="*/ 2147483647 h 106"/>
              <a:gd name="T4" fmla="*/ 0 60000 65536"/>
              <a:gd name="T5" fmla="*/ 0 60000 65536"/>
              <a:gd name="T6" fmla="*/ 0 w 3"/>
              <a:gd name="T7" fmla="*/ 0 h 106"/>
              <a:gd name="T8" fmla="*/ 3 w 3"/>
              <a:gd name="T9" fmla="*/ 106 h 10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106">
                <a:moveTo>
                  <a:pt x="0" y="0"/>
                </a:moveTo>
                <a:lnTo>
                  <a:pt x="3" y="106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03288" y="2211388"/>
            <a:ext cx="5973762" cy="2960687"/>
            <a:chOff x="514" y="754"/>
            <a:chExt cx="3763" cy="1865"/>
          </a:xfrm>
        </p:grpSpPr>
        <p:sp>
          <p:nvSpPr>
            <p:cNvPr id="18437" name="Freeform 3"/>
            <p:cNvSpPr>
              <a:spLocks/>
            </p:cNvSpPr>
            <p:nvPr/>
          </p:nvSpPr>
          <p:spPr bwMode="auto">
            <a:xfrm>
              <a:off x="612" y="2548"/>
              <a:ext cx="3662" cy="3"/>
            </a:xfrm>
            <a:custGeom>
              <a:avLst/>
              <a:gdLst>
                <a:gd name="T0" fmla="*/ 2368 w 4554"/>
                <a:gd name="T1" fmla="*/ 0 h 3"/>
                <a:gd name="T2" fmla="*/ 0 w 4554"/>
                <a:gd name="T3" fmla="*/ 3 h 3"/>
                <a:gd name="T4" fmla="*/ 0 60000 65536"/>
                <a:gd name="T5" fmla="*/ 0 60000 65536"/>
                <a:gd name="T6" fmla="*/ 0 w 4554"/>
                <a:gd name="T7" fmla="*/ 0 h 3"/>
                <a:gd name="T8" fmla="*/ 4554 w 4554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554" h="3">
                  <a:moveTo>
                    <a:pt x="4554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8" name="Oval 4"/>
            <p:cNvSpPr>
              <a:spLocks noChangeArrowheads="1"/>
            </p:cNvSpPr>
            <p:nvPr/>
          </p:nvSpPr>
          <p:spPr bwMode="auto">
            <a:xfrm>
              <a:off x="2436" y="2478"/>
              <a:ext cx="36" cy="14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39" name="Text Box 5"/>
            <p:cNvSpPr txBox="1">
              <a:spLocks noChangeArrowheads="1"/>
            </p:cNvSpPr>
            <p:nvPr/>
          </p:nvSpPr>
          <p:spPr bwMode="auto">
            <a:xfrm>
              <a:off x="4013" y="2106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8440" name="Text Box 6"/>
            <p:cNvSpPr txBox="1">
              <a:spLocks noChangeArrowheads="1"/>
            </p:cNvSpPr>
            <p:nvPr/>
          </p:nvSpPr>
          <p:spPr bwMode="auto">
            <a:xfrm>
              <a:off x="3872" y="1855"/>
              <a:ext cx="32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18441" name="Text Box 7"/>
            <p:cNvSpPr txBox="1">
              <a:spLocks noChangeArrowheads="1"/>
            </p:cNvSpPr>
            <p:nvPr/>
          </p:nvSpPr>
          <p:spPr bwMode="auto">
            <a:xfrm>
              <a:off x="3485" y="1200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18442" name="Text Box 8"/>
            <p:cNvSpPr txBox="1">
              <a:spLocks noChangeArrowheads="1"/>
            </p:cNvSpPr>
            <p:nvPr/>
          </p:nvSpPr>
          <p:spPr bwMode="auto">
            <a:xfrm>
              <a:off x="3245" y="1036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18443" name="Text Box 9"/>
            <p:cNvSpPr txBox="1">
              <a:spLocks noChangeArrowheads="1"/>
            </p:cNvSpPr>
            <p:nvPr/>
          </p:nvSpPr>
          <p:spPr bwMode="auto">
            <a:xfrm>
              <a:off x="2970" y="879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18444" name="Text Box 10"/>
            <p:cNvSpPr txBox="1">
              <a:spLocks noChangeArrowheads="1"/>
            </p:cNvSpPr>
            <p:nvPr/>
          </p:nvSpPr>
          <p:spPr bwMode="auto">
            <a:xfrm>
              <a:off x="2629" y="769"/>
              <a:ext cx="34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18445" name="Text Box 11"/>
            <p:cNvSpPr txBox="1">
              <a:spLocks noChangeArrowheads="1"/>
            </p:cNvSpPr>
            <p:nvPr/>
          </p:nvSpPr>
          <p:spPr bwMode="auto">
            <a:xfrm>
              <a:off x="2347" y="967"/>
              <a:ext cx="27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1600" b="1">
                  <a:solidFill>
                    <a:srgbClr val="FF0000"/>
                  </a:solidFill>
                  <a:latin typeface="Batang" pitchFamily="18" charset="-127"/>
                </a:rPr>
                <a:t>90</a:t>
              </a:r>
            </a:p>
          </p:txBody>
        </p:sp>
        <p:sp>
          <p:nvSpPr>
            <p:cNvPr id="18446" name="Text Box 12"/>
            <p:cNvSpPr txBox="1">
              <a:spLocks noChangeArrowheads="1"/>
            </p:cNvSpPr>
            <p:nvPr/>
          </p:nvSpPr>
          <p:spPr bwMode="auto">
            <a:xfrm>
              <a:off x="2038" y="769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18447" name="Text Box 13"/>
            <p:cNvSpPr txBox="1">
              <a:spLocks noChangeArrowheads="1"/>
            </p:cNvSpPr>
            <p:nvPr/>
          </p:nvSpPr>
          <p:spPr bwMode="auto">
            <a:xfrm>
              <a:off x="1723" y="845"/>
              <a:ext cx="28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18448" name="Text Box 14"/>
            <p:cNvSpPr txBox="1">
              <a:spLocks noChangeArrowheads="1"/>
            </p:cNvSpPr>
            <p:nvPr/>
          </p:nvSpPr>
          <p:spPr bwMode="auto">
            <a:xfrm>
              <a:off x="1493" y="956"/>
              <a:ext cx="28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18449" name="Text Box 15"/>
            <p:cNvSpPr txBox="1">
              <a:spLocks noChangeArrowheads="1"/>
            </p:cNvSpPr>
            <p:nvPr/>
          </p:nvSpPr>
          <p:spPr bwMode="auto">
            <a:xfrm>
              <a:off x="1247" y="1152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18450" name="Text Box 16"/>
            <p:cNvSpPr txBox="1">
              <a:spLocks noChangeArrowheads="1"/>
            </p:cNvSpPr>
            <p:nvPr/>
          </p:nvSpPr>
          <p:spPr bwMode="auto">
            <a:xfrm>
              <a:off x="1045" y="1307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18451" name="Text Box 17"/>
            <p:cNvSpPr txBox="1">
              <a:spLocks noChangeArrowheads="1"/>
            </p:cNvSpPr>
            <p:nvPr/>
          </p:nvSpPr>
          <p:spPr bwMode="auto">
            <a:xfrm>
              <a:off x="881" y="1543"/>
              <a:ext cx="28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18452" name="Text Box 18"/>
            <p:cNvSpPr txBox="1">
              <a:spLocks noChangeArrowheads="1"/>
            </p:cNvSpPr>
            <p:nvPr/>
          </p:nvSpPr>
          <p:spPr bwMode="auto">
            <a:xfrm>
              <a:off x="735" y="1818"/>
              <a:ext cx="28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18453" name="Text Box 19"/>
            <p:cNvSpPr txBox="1">
              <a:spLocks noChangeArrowheads="1"/>
            </p:cNvSpPr>
            <p:nvPr/>
          </p:nvSpPr>
          <p:spPr bwMode="auto">
            <a:xfrm>
              <a:off x="612" y="2082"/>
              <a:ext cx="4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18454" name="Text Box 20"/>
            <p:cNvSpPr txBox="1">
              <a:spLocks noChangeArrowheads="1"/>
            </p:cNvSpPr>
            <p:nvPr/>
          </p:nvSpPr>
          <p:spPr bwMode="auto">
            <a:xfrm>
              <a:off x="514" y="2374"/>
              <a:ext cx="36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   180</a:t>
              </a:r>
            </a:p>
          </p:txBody>
        </p:sp>
        <p:sp>
          <p:nvSpPr>
            <p:cNvPr id="18455" name="Text Box 21"/>
            <p:cNvSpPr txBox="1">
              <a:spLocks noChangeArrowheads="1"/>
            </p:cNvSpPr>
            <p:nvPr/>
          </p:nvSpPr>
          <p:spPr bwMode="auto">
            <a:xfrm>
              <a:off x="3685" y="2365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180</a:t>
              </a:r>
            </a:p>
          </p:txBody>
        </p:sp>
        <p:sp>
          <p:nvSpPr>
            <p:cNvPr id="18456" name="Text Box 22"/>
            <p:cNvSpPr txBox="1">
              <a:spLocks noChangeArrowheads="1"/>
            </p:cNvSpPr>
            <p:nvPr/>
          </p:nvSpPr>
          <p:spPr bwMode="auto">
            <a:xfrm>
              <a:off x="3639" y="2160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170</a:t>
              </a:r>
            </a:p>
          </p:txBody>
        </p:sp>
        <p:sp>
          <p:nvSpPr>
            <p:cNvPr id="18457" name="Text Box 23"/>
            <p:cNvSpPr txBox="1">
              <a:spLocks noChangeArrowheads="1"/>
            </p:cNvSpPr>
            <p:nvPr/>
          </p:nvSpPr>
          <p:spPr bwMode="auto">
            <a:xfrm>
              <a:off x="3560" y="1968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160</a:t>
              </a:r>
            </a:p>
          </p:txBody>
        </p:sp>
        <p:sp>
          <p:nvSpPr>
            <p:cNvPr id="18458" name="Text Box 24"/>
            <p:cNvSpPr txBox="1">
              <a:spLocks noChangeArrowheads="1"/>
            </p:cNvSpPr>
            <p:nvPr/>
          </p:nvSpPr>
          <p:spPr bwMode="auto">
            <a:xfrm>
              <a:off x="3470" y="1832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150</a:t>
              </a:r>
            </a:p>
          </p:txBody>
        </p:sp>
        <p:sp>
          <p:nvSpPr>
            <p:cNvPr id="18459" name="Text Box 25"/>
            <p:cNvSpPr txBox="1">
              <a:spLocks noChangeArrowheads="1"/>
            </p:cNvSpPr>
            <p:nvPr/>
          </p:nvSpPr>
          <p:spPr bwMode="auto">
            <a:xfrm>
              <a:off x="3367" y="1661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140</a:t>
              </a:r>
            </a:p>
          </p:txBody>
        </p:sp>
        <p:sp>
          <p:nvSpPr>
            <p:cNvPr id="18460" name="Text Box 26"/>
            <p:cNvSpPr txBox="1">
              <a:spLocks noChangeArrowheads="1"/>
            </p:cNvSpPr>
            <p:nvPr/>
          </p:nvSpPr>
          <p:spPr bwMode="auto">
            <a:xfrm>
              <a:off x="3198" y="1480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130</a:t>
              </a:r>
            </a:p>
          </p:txBody>
        </p:sp>
        <p:sp>
          <p:nvSpPr>
            <p:cNvPr id="18461" name="Text Box 27"/>
            <p:cNvSpPr txBox="1">
              <a:spLocks noChangeArrowheads="1"/>
            </p:cNvSpPr>
            <p:nvPr/>
          </p:nvSpPr>
          <p:spPr bwMode="auto">
            <a:xfrm>
              <a:off x="3016" y="1344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120</a:t>
              </a:r>
            </a:p>
          </p:txBody>
        </p:sp>
        <p:sp>
          <p:nvSpPr>
            <p:cNvPr id="18462" name="Text Box 28"/>
            <p:cNvSpPr txBox="1">
              <a:spLocks noChangeArrowheads="1"/>
            </p:cNvSpPr>
            <p:nvPr/>
          </p:nvSpPr>
          <p:spPr bwMode="auto">
            <a:xfrm>
              <a:off x="2777" y="1242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110</a:t>
              </a:r>
            </a:p>
          </p:txBody>
        </p:sp>
        <p:sp>
          <p:nvSpPr>
            <p:cNvPr id="18463" name="Text Box 29"/>
            <p:cNvSpPr txBox="1">
              <a:spLocks noChangeArrowheads="1"/>
            </p:cNvSpPr>
            <p:nvPr/>
          </p:nvSpPr>
          <p:spPr bwMode="auto">
            <a:xfrm>
              <a:off x="2551" y="1162"/>
              <a:ext cx="2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100</a:t>
              </a:r>
            </a:p>
          </p:txBody>
        </p:sp>
        <p:sp>
          <p:nvSpPr>
            <p:cNvPr id="18464" name="Text Box 30"/>
            <p:cNvSpPr txBox="1">
              <a:spLocks noChangeArrowheads="1"/>
            </p:cNvSpPr>
            <p:nvPr/>
          </p:nvSpPr>
          <p:spPr bwMode="auto">
            <a:xfrm>
              <a:off x="2153" y="1190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80</a:t>
              </a:r>
            </a:p>
          </p:txBody>
        </p:sp>
        <p:sp>
          <p:nvSpPr>
            <p:cNvPr id="18465" name="Text Box 31"/>
            <p:cNvSpPr txBox="1">
              <a:spLocks noChangeArrowheads="1"/>
            </p:cNvSpPr>
            <p:nvPr/>
          </p:nvSpPr>
          <p:spPr bwMode="auto">
            <a:xfrm>
              <a:off x="1030" y="2387"/>
              <a:ext cx="1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8466" name="Text Box 32"/>
            <p:cNvSpPr txBox="1">
              <a:spLocks noChangeArrowheads="1"/>
            </p:cNvSpPr>
            <p:nvPr/>
          </p:nvSpPr>
          <p:spPr bwMode="auto">
            <a:xfrm>
              <a:off x="1019" y="2192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10</a:t>
              </a:r>
            </a:p>
          </p:txBody>
        </p:sp>
        <p:sp>
          <p:nvSpPr>
            <p:cNvPr id="18467" name="Text Box 33"/>
            <p:cNvSpPr txBox="1">
              <a:spLocks noChangeArrowheads="1"/>
            </p:cNvSpPr>
            <p:nvPr/>
          </p:nvSpPr>
          <p:spPr bwMode="auto">
            <a:xfrm>
              <a:off x="1111" y="1979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20</a:t>
              </a:r>
            </a:p>
          </p:txBody>
        </p:sp>
        <p:sp>
          <p:nvSpPr>
            <p:cNvPr id="18468" name="Text Box 34"/>
            <p:cNvSpPr txBox="1">
              <a:spLocks noChangeArrowheads="1"/>
            </p:cNvSpPr>
            <p:nvPr/>
          </p:nvSpPr>
          <p:spPr bwMode="auto">
            <a:xfrm>
              <a:off x="1202" y="1797"/>
              <a:ext cx="2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18469" name="Text Box 35"/>
            <p:cNvSpPr txBox="1">
              <a:spLocks noChangeArrowheads="1"/>
            </p:cNvSpPr>
            <p:nvPr/>
          </p:nvSpPr>
          <p:spPr bwMode="auto">
            <a:xfrm>
              <a:off x="1382" y="1616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18470" name="Text Box 36"/>
            <p:cNvSpPr txBox="1">
              <a:spLocks noChangeArrowheads="1"/>
            </p:cNvSpPr>
            <p:nvPr/>
          </p:nvSpPr>
          <p:spPr bwMode="auto">
            <a:xfrm>
              <a:off x="1518" y="1480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50</a:t>
              </a:r>
            </a:p>
          </p:txBody>
        </p:sp>
        <p:sp>
          <p:nvSpPr>
            <p:cNvPr id="18471" name="Text Box 37"/>
            <p:cNvSpPr txBox="1">
              <a:spLocks noChangeArrowheads="1"/>
            </p:cNvSpPr>
            <p:nvPr/>
          </p:nvSpPr>
          <p:spPr bwMode="auto">
            <a:xfrm>
              <a:off x="1699" y="1344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60</a:t>
              </a:r>
            </a:p>
          </p:txBody>
        </p:sp>
        <p:sp>
          <p:nvSpPr>
            <p:cNvPr id="18472" name="Text Box 38"/>
            <p:cNvSpPr txBox="1">
              <a:spLocks noChangeArrowheads="1"/>
            </p:cNvSpPr>
            <p:nvPr/>
          </p:nvSpPr>
          <p:spPr bwMode="auto">
            <a:xfrm>
              <a:off x="1926" y="1260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70</a:t>
              </a:r>
            </a:p>
          </p:txBody>
        </p:sp>
        <p:sp>
          <p:nvSpPr>
            <p:cNvPr id="18473" name="Text Box 39"/>
            <p:cNvSpPr txBox="1">
              <a:spLocks noChangeArrowheads="1"/>
            </p:cNvSpPr>
            <p:nvPr/>
          </p:nvSpPr>
          <p:spPr bwMode="auto">
            <a:xfrm>
              <a:off x="4069" y="2358"/>
              <a:ext cx="17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0</a:t>
              </a:r>
            </a:p>
          </p:txBody>
        </p:sp>
        <p:sp>
          <p:nvSpPr>
            <p:cNvPr id="18474" name="Text Box 40"/>
            <p:cNvSpPr txBox="1">
              <a:spLocks noChangeArrowheads="1"/>
            </p:cNvSpPr>
            <p:nvPr/>
          </p:nvSpPr>
          <p:spPr bwMode="auto">
            <a:xfrm>
              <a:off x="3659" y="1419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40</a:t>
              </a:r>
            </a:p>
          </p:txBody>
        </p:sp>
        <p:sp>
          <p:nvSpPr>
            <p:cNvPr id="18475" name="Text Box 41"/>
            <p:cNvSpPr txBox="1">
              <a:spLocks noChangeArrowheads="1"/>
            </p:cNvSpPr>
            <p:nvPr/>
          </p:nvSpPr>
          <p:spPr bwMode="auto">
            <a:xfrm>
              <a:off x="3810" y="1639"/>
              <a:ext cx="22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ru-RU" sz="1400" b="1">
                  <a:solidFill>
                    <a:srgbClr val="000000"/>
                  </a:solidFill>
                </a:rPr>
                <a:t>30</a:t>
              </a:r>
            </a:p>
          </p:txBody>
        </p:sp>
        <p:sp>
          <p:nvSpPr>
            <p:cNvPr id="18476" name="Freeform 42"/>
            <p:cNvSpPr>
              <a:spLocks/>
            </p:cNvSpPr>
            <p:nvPr/>
          </p:nvSpPr>
          <p:spPr bwMode="auto">
            <a:xfrm>
              <a:off x="622" y="754"/>
              <a:ext cx="3637" cy="1801"/>
            </a:xfrm>
            <a:custGeom>
              <a:avLst/>
              <a:gdLst>
                <a:gd name="T0" fmla="*/ 0 w 4524"/>
                <a:gd name="T1" fmla="*/ 1083 h 2319"/>
                <a:gd name="T2" fmla="*/ 41 w 4524"/>
                <a:gd name="T3" fmla="*/ 848 h 2319"/>
                <a:gd name="T4" fmla="*/ 100 w 4524"/>
                <a:gd name="T5" fmla="*/ 670 h 2319"/>
                <a:gd name="T6" fmla="*/ 184 w 4524"/>
                <a:gd name="T7" fmla="*/ 521 h 2319"/>
                <a:gd name="T8" fmla="*/ 315 w 4524"/>
                <a:gd name="T9" fmla="*/ 358 h 2319"/>
                <a:gd name="T10" fmla="*/ 465 w 4524"/>
                <a:gd name="T11" fmla="*/ 232 h 2319"/>
                <a:gd name="T12" fmla="*/ 633 w 4524"/>
                <a:gd name="T13" fmla="*/ 128 h 2319"/>
                <a:gd name="T14" fmla="*/ 795 w 4524"/>
                <a:gd name="T15" fmla="*/ 62 h 2319"/>
                <a:gd name="T16" fmla="*/ 1011 w 4524"/>
                <a:gd name="T17" fmla="*/ 12 h 2319"/>
                <a:gd name="T18" fmla="*/ 1200 w 4524"/>
                <a:gd name="T19" fmla="*/ 2 h 2319"/>
                <a:gd name="T20" fmla="*/ 1413 w 4524"/>
                <a:gd name="T21" fmla="*/ 21 h 2319"/>
                <a:gd name="T22" fmla="*/ 1624 w 4524"/>
                <a:gd name="T23" fmla="*/ 82 h 2319"/>
                <a:gd name="T24" fmla="*/ 1832 w 4524"/>
                <a:gd name="T25" fmla="*/ 190 h 2319"/>
                <a:gd name="T26" fmla="*/ 1973 w 4524"/>
                <a:gd name="T27" fmla="*/ 296 h 2319"/>
                <a:gd name="T28" fmla="*/ 2123 w 4524"/>
                <a:gd name="T29" fmla="*/ 448 h 2319"/>
                <a:gd name="T30" fmla="*/ 2220 w 4524"/>
                <a:gd name="T31" fmla="*/ 595 h 2319"/>
                <a:gd name="T32" fmla="*/ 2280 w 4524"/>
                <a:gd name="T33" fmla="*/ 721 h 2319"/>
                <a:gd name="T34" fmla="*/ 2327 w 4524"/>
                <a:gd name="T35" fmla="*/ 891 h 2319"/>
                <a:gd name="T36" fmla="*/ 2351 w 4524"/>
                <a:gd name="T37" fmla="*/ 1087 h 231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524"/>
                <a:gd name="T58" fmla="*/ 0 h 2319"/>
                <a:gd name="T59" fmla="*/ 4524 w 4524"/>
                <a:gd name="T60" fmla="*/ 2319 h 2319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524" h="2319">
                  <a:moveTo>
                    <a:pt x="0" y="2313"/>
                  </a:moveTo>
                  <a:cubicBezTo>
                    <a:pt x="13" y="2230"/>
                    <a:pt x="47" y="1958"/>
                    <a:pt x="79" y="1811"/>
                  </a:cubicBezTo>
                  <a:cubicBezTo>
                    <a:pt x="111" y="1664"/>
                    <a:pt x="146" y="1547"/>
                    <a:pt x="192" y="1431"/>
                  </a:cubicBezTo>
                  <a:cubicBezTo>
                    <a:pt x="238" y="1315"/>
                    <a:pt x="285" y="1224"/>
                    <a:pt x="354" y="1113"/>
                  </a:cubicBezTo>
                  <a:cubicBezTo>
                    <a:pt x="423" y="1002"/>
                    <a:pt x="516" y="868"/>
                    <a:pt x="606" y="765"/>
                  </a:cubicBezTo>
                  <a:cubicBezTo>
                    <a:pt x="696" y="662"/>
                    <a:pt x="793" y="578"/>
                    <a:pt x="895" y="496"/>
                  </a:cubicBezTo>
                  <a:cubicBezTo>
                    <a:pt x="997" y="414"/>
                    <a:pt x="1112" y="333"/>
                    <a:pt x="1218" y="273"/>
                  </a:cubicBezTo>
                  <a:cubicBezTo>
                    <a:pt x="1324" y="213"/>
                    <a:pt x="1409" y="174"/>
                    <a:pt x="1530" y="133"/>
                  </a:cubicBezTo>
                  <a:cubicBezTo>
                    <a:pt x="1651" y="92"/>
                    <a:pt x="1814" y="49"/>
                    <a:pt x="1944" y="27"/>
                  </a:cubicBezTo>
                  <a:cubicBezTo>
                    <a:pt x="2074" y="5"/>
                    <a:pt x="2181" y="0"/>
                    <a:pt x="2310" y="3"/>
                  </a:cubicBezTo>
                  <a:cubicBezTo>
                    <a:pt x="2439" y="6"/>
                    <a:pt x="2582" y="16"/>
                    <a:pt x="2718" y="45"/>
                  </a:cubicBezTo>
                  <a:cubicBezTo>
                    <a:pt x="2854" y="74"/>
                    <a:pt x="2991" y="117"/>
                    <a:pt x="3126" y="177"/>
                  </a:cubicBezTo>
                  <a:cubicBezTo>
                    <a:pt x="3261" y="237"/>
                    <a:pt x="3414" y="329"/>
                    <a:pt x="3526" y="405"/>
                  </a:cubicBezTo>
                  <a:cubicBezTo>
                    <a:pt x="3638" y="481"/>
                    <a:pt x="3705" y="540"/>
                    <a:pt x="3798" y="632"/>
                  </a:cubicBezTo>
                  <a:cubicBezTo>
                    <a:pt x="3891" y="724"/>
                    <a:pt x="4007" y="851"/>
                    <a:pt x="4086" y="957"/>
                  </a:cubicBezTo>
                  <a:cubicBezTo>
                    <a:pt x="4165" y="1063"/>
                    <a:pt x="4222" y="1172"/>
                    <a:pt x="4272" y="1269"/>
                  </a:cubicBezTo>
                  <a:cubicBezTo>
                    <a:pt x="4322" y="1366"/>
                    <a:pt x="4353" y="1433"/>
                    <a:pt x="4388" y="1539"/>
                  </a:cubicBezTo>
                  <a:cubicBezTo>
                    <a:pt x="4423" y="1645"/>
                    <a:pt x="4456" y="1772"/>
                    <a:pt x="4479" y="1902"/>
                  </a:cubicBezTo>
                  <a:cubicBezTo>
                    <a:pt x="4502" y="2032"/>
                    <a:pt x="4515" y="2232"/>
                    <a:pt x="4524" y="2319"/>
                  </a:cubicBezTo>
                </a:path>
              </a:pathLst>
            </a:custGeom>
            <a:noFill/>
            <a:ln w="76200" cap="flat" cmpd="sng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7" name="Freeform 43"/>
            <p:cNvSpPr>
              <a:spLocks/>
            </p:cNvSpPr>
            <p:nvPr/>
          </p:nvSpPr>
          <p:spPr bwMode="auto">
            <a:xfrm>
              <a:off x="1172" y="1344"/>
              <a:ext cx="2561" cy="1225"/>
            </a:xfrm>
            <a:custGeom>
              <a:avLst/>
              <a:gdLst>
                <a:gd name="T0" fmla="*/ 0 w 3186"/>
                <a:gd name="T1" fmla="*/ 740 h 1577"/>
                <a:gd name="T2" fmla="*/ 72 w 3186"/>
                <a:gd name="T3" fmla="*/ 503 h 1577"/>
                <a:gd name="T4" fmla="*/ 190 w 3186"/>
                <a:gd name="T5" fmla="*/ 318 h 1577"/>
                <a:gd name="T6" fmla="*/ 327 w 3186"/>
                <a:gd name="T7" fmla="*/ 179 h 1577"/>
                <a:gd name="T8" fmla="*/ 473 w 3186"/>
                <a:gd name="T9" fmla="*/ 81 h 1577"/>
                <a:gd name="T10" fmla="*/ 679 w 3186"/>
                <a:gd name="T11" fmla="*/ 14 h 1577"/>
                <a:gd name="T12" fmla="*/ 851 w 3186"/>
                <a:gd name="T13" fmla="*/ 2 h 1577"/>
                <a:gd name="T14" fmla="*/ 1044 w 3186"/>
                <a:gd name="T15" fmla="*/ 28 h 1577"/>
                <a:gd name="T16" fmla="*/ 1240 w 3186"/>
                <a:gd name="T17" fmla="*/ 110 h 1577"/>
                <a:gd name="T18" fmla="*/ 1412 w 3186"/>
                <a:gd name="T19" fmla="*/ 242 h 1577"/>
                <a:gd name="T20" fmla="*/ 1537 w 3186"/>
                <a:gd name="T21" fmla="*/ 402 h 1577"/>
                <a:gd name="T22" fmla="*/ 1617 w 3186"/>
                <a:gd name="T23" fmla="*/ 565 h 1577"/>
                <a:gd name="T24" fmla="*/ 1655 w 3186"/>
                <a:gd name="T25" fmla="*/ 719 h 15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186"/>
                <a:gd name="T40" fmla="*/ 0 h 1577"/>
                <a:gd name="T41" fmla="*/ 3186 w 3186"/>
                <a:gd name="T42" fmla="*/ 1577 h 157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186" h="1577">
                  <a:moveTo>
                    <a:pt x="0" y="1577"/>
                  </a:moveTo>
                  <a:cubicBezTo>
                    <a:pt x="23" y="1494"/>
                    <a:pt x="77" y="1223"/>
                    <a:pt x="138" y="1073"/>
                  </a:cubicBezTo>
                  <a:cubicBezTo>
                    <a:pt x="199" y="923"/>
                    <a:pt x="284" y="792"/>
                    <a:pt x="366" y="677"/>
                  </a:cubicBezTo>
                  <a:cubicBezTo>
                    <a:pt x="448" y="562"/>
                    <a:pt x="539" y="467"/>
                    <a:pt x="630" y="383"/>
                  </a:cubicBezTo>
                  <a:cubicBezTo>
                    <a:pt x="721" y="299"/>
                    <a:pt x="799" y="232"/>
                    <a:pt x="912" y="173"/>
                  </a:cubicBezTo>
                  <a:cubicBezTo>
                    <a:pt x="1025" y="114"/>
                    <a:pt x="1187" y="57"/>
                    <a:pt x="1308" y="29"/>
                  </a:cubicBezTo>
                  <a:cubicBezTo>
                    <a:pt x="1429" y="1"/>
                    <a:pt x="1521" y="0"/>
                    <a:pt x="1638" y="5"/>
                  </a:cubicBezTo>
                  <a:cubicBezTo>
                    <a:pt x="1755" y="10"/>
                    <a:pt x="1885" y="21"/>
                    <a:pt x="2010" y="59"/>
                  </a:cubicBezTo>
                  <a:cubicBezTo>
                    <a:pt x="2135" y="97"/>
                    <a:pt x="2270" y="158"/>
                    <a:pt x="2388" y="234"/>
                  </a:cubicBezTo>
                  <a:cubicBezTo>
                    <a:pt x="2506" y="310"/>
                    <a:pt x="2623" y="411"/>
                    <a:pt x="2718" y="515"/>
                  </a:cubicBezTo>
                  <a:cubicBezTo>
                    <a:pt x="2813" y="619"/>
                    <a:pt x="2892" y="742"/>
                    <a:pt x="2958" y="857"/>
                  </a:cubicBezTo>
                  <a:cubicBezTo>
                    <a:pt x="3024" y="972"/>
                    <a:pt x="3076" y="1092"/>
                    <a:pt x="3114" y="1205"/>
                  </a:cubicBezTo>
                  <a:cubicBezTo>
                    <a:pt x="3152" y="1318"/>
                    <a:pt x="3171" y="1466"/>
                    <a:pt x="3186" y="1535"/>
                  </a:cubicBez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8" name="Freeform 44"/>
            <p:cNvSpPr>
              <a:spLocks/>
            </p:cNvSpPr>
            <p:nvPr/>
          </p:nvSpPr>
          <p:spPr bwMode="auto">
            <a:xfrm>
              <a:off x="3713" y="2546"/>
              <a:ext cx="564" cy="2"/>
            </a:xfrm>
            <a:custGeom>
              <a:avLst/>
              <a:gdLst>
                <a:gd name="T0" fmla="*/ 364 w 702"/>
                <a:gd name="T1" fmla="*/ 0 h 3"/>
                <a:gd name="T2" fmla="*/ 0 w 702"/>
                <a:gd name="T3" fmla="*/ 1 h 3"/>
                <a:gd name="T4" fmla="*/ 0 60000 65536"/>
                <a:gd name="T5" fmla="*/ 0 60000 65536"/>
                <a:gd name="T6" fmla="*/ 0 w 702"/>
                <a:gd name="T7" fmla="*/ 0 h 3"/>
                <a:gd name="T8" fmla="*/ 702 w 702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02" h="3">
                  <a:moveTo>
                    <a:pt x="702" y="0"/>
                  </a:moveTo>
                  <a:lnTo>
                    <a:pt x="0" y="3"/>
                  </a:lnTo>
                </a:path>
              </a:pathLst>
            </a:custGeom>
            <a:noFill/>
            <a:ln w="57150" cap="flat" cmpd="sng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479" name="Freeform 45"/>
            <p:cNvSpPr>
              <a:spLocks/>
            </p:cNvSpPr>
            <p:nvPr/>
          </p:nvSpPr>
          <p:spPr bwMode="auto">
            <a:xfrm>
              <a:off x="2469" y="1240"/>
              <a:ext cx="3" cy="106"/>
            </a:xfrm>
            <a:custGeom>
              <a:avLst/>
              <a:gdLst>
                <a:gd name="T0" fmla="*/ 0 w 3"/>
                <a:gd name="T1" fmla="*/ 0 h 106"/>
                <a:gd name="T2" fmla="*/ 3 w 3"/>
                <a:gd name="T3" fmla="*/ 106 h 106"/>
                <a:gd name="T4" fmla="*/ 0 60000 65536"/>
                <a:gd name="T5" fmla="*/ 0 60000 65536"/>
                <a:gd name="T6" fmla="*/ 0 w 3"/>
                <a:gd name="T7" fmla="*/ 0 h 106"/>
                <a:gd name="T8" fmla="*/ 3 w 3"/>
                <a:gd name="T9" fmla="*/ 106 h 10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106">
                  <a:moveTo>
                    <a:pt x="0" y="0"/>
                  </a:moveTo>
                  <a:lnTo>
                    <a:pt x="3" y="10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0" name="Freeform 46"/>
            <p:cNvSpPr>
              <a:spLocks/>
            </p:cNvSpPr>
            <p:nvPr/>
          </p:nvSpPr>
          <p:spPr bwMode="auto">
            <a:xfrm>
              <a:off x="2469" y="754"/>
              <a:ext cx="2" cy="110"/>
            </a:xfrm>
            <a:custGeom>
              <a:avLst/>
              <a:gdLst>
                <a:gd name="T0" fmla="*/ 2 w 2"/>
                <a:gd name="T1" fmla="*/ 0 h 110"/>
                <a:gd name="T2" fmla="*/ 0 w 2"/>
                <a:gd name="T3" fmla="*/ 110 h 110"/>
                <a:gd name="T4" fmla="*/ 0 60000 65536"/>
                <a:gd name="T5" fmla="*/ 0 60000 65536"/>
                <a:gd name="T6" fmla="*/ 0 w 2"/>
                <a:gd name="T7" fmla="*/ 0 h 110"/>
                <a:gd name="T8" fmla="*/ 2 w 2"/>
                <a:gd name="T9" fmla="*/ 110 h 11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110">
                  <a:moveTo>
                    <a:pt x="2" y="0"/>
                  </a:moveTo>
                  <a:lnTo>
                    <a:pt x="0" y="1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1" name="Freeform 47"/>
            <p:cNvSpPr>
              <a:spLocks/>
            </p:cNvSpPr>
            <p:nvPr/>
          </p:nvSpPr>
          <p:spPr bwMode="auto">
            <a:xfrm>
              <a:off x="4105" y="2046"/>
              <a:ext cx="77" cy="24"/>
            </a:xfrm>
            <a:custGeom>
              <a:avLst/>
              <a:gdLst>
                <a:gd name="T0" fmla="*/ 0 w 77"/>
                <a:gd name="T1" fmla="*/ 24 h 24"/>
                <a:gd name="T2" fmla="*/ 77 w 77"/>
                <a:gd name="T3" fmla="*/ 0 h 24"/>
                <a:gd name="T4" fmla="*/ 0 60000 65536"/>
                <a:gd name="T5" fmla="*/ 0 60000 65536"/>
                <a:gd name="T6" fmla="*/ 0 w 77"/>
                <a:gd name="T7" fmla="*/ 0 h 24"/>
                <a:gd name="T8" fmla="*/ 77 w 77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7" h="24">
                  <a:moveTo>
                    <a:pt x="0" y="24"/>
                  </a:moveTo>
                  <a:lnTo>
                    <a:pt x="7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2" name="Freeform 48"/>
            <p:cNvSpPr>
              <a:spLocks/>
            </p:cNvSpPr>
            <p:nvPr/>
          </p:nvSpPr>
          <p:spPr bwMode="auto">
            <a:xfrm>
              <a:off x="4014" y="1788"/>
              <a:ext cx="78" cy="33"/>
            </a:xfrm>
            <a:custGeom>
              <a:avLst/>
              <a:gdLst>
                <a:gd name="T0" fmla="*/ 0 w 78"/>
                <a:gd name="T1" fmla="*/ 33 h 33"/>
                <a:gd name="T2" fmla="*/ 78 w 78"/>
                <a:gd name="T3" fmla="*/ 0 h 33"/>
                <a:gd name="T4" fmla="*/ 0 60000 65536"/>
                <a:gd name="T5" fmla="*/ 0 60000 65536"/>
                <a:gd name="T6" fmla="*/ 0 w 78"/>
                <a:gd name="T7" fmla="*/ 0 h 33"/>
                <a:gd name="T8" fmla="*/ 78 w 78"/>
                <a:gd name="T9" fmla="*/ 33 h 3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8" h="33">
                  <a:moveTo>
                    <a:pt x="0" y="33"/>
                  </a:moveTo>
                  <a:lnTo>
                    <a:pt x="7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3" name="Freeform 49"/>
            <p:cNvSpPr>
              <a:spLocks/>
            </p:cNvSpPr>
            <p:nvPr/>
          </p:nvSpPr>
          <p:spPr bwMode="auto">
            <a:xfrm>
              <a:off x="3882" y="1563"/>
              <a:ext cx="63" cy="39"/>
            </a:xfrm>
            <a:custGeom>
              <a:avLst/>
              <a:gdLst>
                <a:gd name="T0" fmla="*/ 0 w 63"/>
                <a:gd name="T1" fmla="*/ 39 h 39"/>
                <a:gd name="T2" fmla="*/ 63 w 63"/>
                <a:gd name="T3" fmla="*/ 0 h 39"/>
                <a:gd name="T4" fmla="*/ 0 60000 65536"/>
                <a:gd name="T5" fmla="*/ 0 60000 65536"/>
                <a:gd name="T6" fmla="*/ 0 w 63"/>
                <a:gd name="T7" fmla="*/ 0 h 39"/>
                <a:gd name="T8" fmla="*/ 63 w 63"/>
                <a:gd name="T9" fmla="*/ 39 h 3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3" h="39">
                  <a:moveTo>
                    <a:pt x="0" y="39"/>
                  </a:moveTo>
                  <a:lnTo>
                    <a:pt x="6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4" name="Freeform 50"/>
            <p:cNvSpPr>
              <a:spLocks/>
            </p:cNvSpPr>
            <p:nvPr/>
          </p:nvSpPr>
          <p:spPr bwMode="auto">
            <a:xfrm>
              <a:off x="4144" y="2336"/>
              <a:ext cx="88" cy="16"/>
            </a:xfrm>
            <a:custGeom>
              <a:avLst/>
              <a:gdLst>
                <a:gd name="T0" fmla="*/ 0 w 88"/>
                <a:gd name="T1" fmla="*/ 16 h 16"/>
                <a:gd name="T2" fmla="*/ 88 w 88"/>
                <a:gd name="T3" fmla="*/ 0 h 16"/>
                <a:gd name="T4" fmla="*/ 0 60000 65536"/>
                <a:gd name="T5" fmla="*/ 0 60000 65536"/>
                <a:gd name="T6" fmla="*/ 0 w 88"/>
                <a:gd name="T7" fmla="*/ 0 h 16"/>
                <a:gd name="T8" fmla="*/ 88 w 88"/>
                <a:gd name="T9" fmla="*/ 16 h 1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8" h="16">
                  <a:moveTo>
                    <a:pt x="0" y="16"/>
                  </a:moveTo>
                  <a:lnTo>
                    <a:pt x="88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5" name="Freeform 51"/>
            <p:cNvSpPr>
              <a:spLocks/>
            </p:cNvSpPr>
            <p:nvPr/>
          </p:nvSpPr>
          <p:spPr bwMode="auto">
            <a:xfrm>
              <a:off x="3813" y="1446"/>
              <a:ext cx="54" cy="42"/>
            </a:xfrm>
            <a:custGeom>
              <a:avLst/>
              <a:gdLst>
                <a:gd name="T0" fmla="*/ 0 w 54"/>
                <a:gd name="T1" fmla="*/ 42 h 42"/>
                <a:gd name="T2" fmla="*/ 54 w 54"/>
                <a:gd name="T3" fmla="*/ 0 h 42"/>
                <a:gd name="T4" fmla="*/ 0 60000 65536"/>
                <a:gd name="T5" fmla="*/ 0 60000 65536"/>
                <a:gd name="T6" fmla="*/ 0 w 54"/>
                <a:gd name="T7" fmla="*/ 0 h 42"/>
                <a:gd name="T8" fmla="*/ 54 w 54"/>
                <a:gd name="T9" fmla="*/ 42 h 4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" h="42">
                  <a:moveTo>
                    <a:pt x="0" y="42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6" name="Freeform 52"/>
            <p:cNvSpPr>
              <a:spLocks/>
            </p:cNvSpPr>
            <p:nvPr/>
          </p:nvSpPr>
          <p:spPr bwMode="auto">
            <a:xfrm>
              <a:off x="3966" y="1689"/>
              <a:ext cx="54" cy="27"/>
            </a:xfrm>
            <a:custGeom>
              <a:avLst/>
              <a:gdLst>
                <a:gd name="T0" fmla="*/ 0 w 54"/>
                <a:gd name="T1" fmla="*/ 27 h 27"/>
                <a:gd name="T2" fmla="*/ 54 w 54"/>
                <a:gd name="T3" fmla="*/ 0 h 27"/>
                <a:gd name="T4" fmla="*/ 0 60000 65536"/>
                <a:gd name="T5" fmla="*/ 0 60000 65536"/>
                <a:gd name="T6" fmla="*/ 0 w 54"/>
                <a:gd name="T7" fmla="*/ 0 h 27"/>
                <a:gd name="T8" fmla="*/ 54 w 54"/>
                <a:gd name="T9" fmla="*/ 27 h 2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" h="27">
                  <a:moveTo>
                    <a:pt x="0" y="27"/>
                  </a:moveTo>
                  <a:lnTo>
                    <a:pt x="54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7" name="Freeform 53"/>
            <p:cNvSpPr>
              <a:spLocks/>
            </p:cNvSpPr>
            <p:nvPr/>
          </p:nvSpPr>
          <p:spPr bwMode="auto">
            <a:xfrm>
              <a:off x="4077" y="1933"/>
              <a:ext cx="59" cy="17"/>
            </a:xfrm>
            <a:custGeom>
              <a:avLst/>
              <a:gdLst>
                <a:gd name="T0" fmla="*/ 0 w 59"/>
                <a:gd name="T1" fmla="*/ 17 h 17"/>
                <a:gd name="T2" fmla="*/ 59 w 59"/>
                <a:gd name="T3" fmla="*/ 0 h 17"/>
                <a:gd name="T4" fmla="*/ 0 60000 65536"/>
                <a:gd name="T5" fmla="*/ 0 60000 65536"/>
                <a:gd name="T6" fmla="*/ 0 w 59"/>
                <a:gd name="T7" fmla="*/ 0 h 17"/>
                <a:gd name="T8" fmla="*/ 59 w 59"/>
                <a:gd name="T9" fmla="*/ 17 h 1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9" h="17">
                  <a:moveTo>
                    <a:pt x="0" y="17"/>
                  </a:moveTo>
                  <a:lnTo>
                    <a:pt x="5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8" name="Freeform 54"/>
            <p:cNvSpPr>
              <a:spLocks/>
            </p:cNvSpPr>
            <p:nvPr/>
          </p:nvSpPr>
          <p:spPr bwMode="auto">
            <a:xfrm>
              <a:off x="4155" y="2190"/>
              <a:ext cx="60" cy="12"/>
            </a:xfrm>
            <a:custGeom>
              <a:avLst/>
              <a:gdLst>
                <a:gd name="T0" fmla="*/ 0 w 60"/>
                <a:gd name="T1" fmla="*/ 12 h 12"/>
                <a:gd name="T2" fmla="*/ 60 w 60"/>
                <a:gd name="T3" fmla="*/ 0 h 12"/>
                <a:gd name="T4" fmla="*/ 0 60000 65536"/>
                <a:gd name="T5" fmla="*/ 0 60000 65536"/>
                <a:gd name="T6" fmla="*/ 0 w 60"/>
                <a:gd name="T7" fmla="*/ 0 h 12"/>
                <a:gd name="T8" fmla="*/ 60 w 60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0" h="12">
                  <a:moveTo>
                    <a:pt x="0" y="12"/>
                  </a:moveTo>
                  <a:lnTo>
                    <a:pt x="6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9" name="Freeform 55"/>
            <p:cNvSpPr>
              <a:spLocks/>
            </p:cNvSpPr>
            <p:nvPr/>
          </p:nvSpPr>
          <p:spPr bwMode="auto">
            <a:xfrm>
              <a:off x="3723" y="1344"/>
              <a:ext cx="57" cy="45"/>
            </a:xfrm>
            <a:custGeom>
              <a:avLst/>
              <a:gdLst>
                <a:gd name="T0" fmla="*/ 0 w 57"/>
                <a:gd name="T1" fmla="*/ 45 h 45"/>
                <a:gd name="T2" fmla="*/ 57 w 57"/>
                <a:gd name="T3" fmla="*/ 0 h 45"/>
                <a:gd name="T4" fmla="*/ 0 60000 65536"/>
                <a:gd name="T5" fmla="*/ 0 60000 65536"/>
                <a:gd name="T6" fmla="*/ 0 w 57"/>
                <a:gd name="T7" fmla="*/ 0 h 45"/>
                <a:gd name="T8" fmla="*/ 57 w 57"/>
                <a:gd name="T9" fmla="*/ 45 h 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" h="45">
                  <a:moveTo>
                    <a:pt x="0" y="45"/>
                  </a:moveTo>
                  <a:lnTo>
                    <a:pt x="57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0" name="Freeform 56"/>
            <p:cNvSpPr>
              <a:spLocks/>
            </p:cNvSpPr>
            <p:nvPr/>
          </p:nvSpPr>
          <p:spPr bwMode="auto">
            <a:xfrm>
              <a:off x="3639" y="1253"/>
              <a:ext cx="30" cy="25"/>
            </a:xfrm>
            <a:custGeom>
              <a:avLst/>
              <a:gdLst>
                <a:gd name="T0" fmla="*/ 0 w 30"/>
                <a:gd name="T1" fmla="*/ 25 h 25"/>
                <a:gd name="T2" fmla="*/ 30 w 30"/>
                <a:gd name="T3" fmla="*/ 0 h 25"/>
                <a:gd name="T4" fmla="*/ 0 60000 65536"/>
                <a:gd name="T5" fmla="*/ 0 60000 65536"/>
                <a:gd name="T6" fmla="*/ 0 w 30"/>
                <a:gd name="T7" fmla="*/ 0 h 25"/>
                <a:gd name="T8" fmla="*/ 30 w 30"/>
                <a:gd name="T9" fmla="*/ 25 h 2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0" h="25">
                  <a:moveTo>
                    <a:pt x="0" y="25"/>
                  </a:moveTo>
                  <a:lnTo>
                    <a:pt x="3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1" name="Freeform 57"/>
            <p:cNvSpPr>
              <a:spLocks/>
            </p:cNvSpPr>
            <p:nvPr/>
          </p:nvSpPr>
          <p:spPr bwMode="auto">
            <a:xfrm>
              <a:off x="3516" y="1162"/>
              <a:ext cx="29" cy="41"/>
            </a:xfrm>
            <a:custGeom>
              <a:avLst/>
              <a:gdLst>
                <a:gd name="T0" fmla="*/ 0 w 29"/>
                <a:gd name="T1" fmla="*/ 41 h 41"/>
                <a:gd name="T2" fmla="*/ 29 w 29"/>
                <a:gd name="T3" fmla="*/ 0 h 41"/>
                <a:gd name="T4" fmla="*/ 0 60000 65536"/>
                <a:gd name="T5" fmla="*/ 0 60000 65536"/>
                <a:gd name="T6" fmla="*/ 0 w 29"/>
                <a:gd name="T7" fmla="*/ 0 h 41"/>
                <a:gd name="T8" fmla="*/ 29 w 29"/>
                <a:gd name="T9" fmla="*/ 41 h 4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" h="41">
                  <a:moveTo>
                    <a:pt x="0" y="41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2" name="Freeform 58"/>
            <p:cNvSpPr>
              <a:spLocks/>
            </p:cNvSpPr>
            <p:nvPr/>
          </p:nvSpPr>
          <p:spPr bwMode="auto">
            <a:xfrm>
              <a:off x="3402" y="1062"/>
              <a:ext cx="36" cy="51"/>
            </a:xfrm>
            <a:custGeom>
              <a:avLst/>
              <a:gdLst>
                <a:gd name="T0" fmla="*/ 0 w 36"/>
                <a:gd name="T1" fmla="*/ 51 h 51"/>
                <a:gd name="T2" fmla="*/ 36 w 36"/>
                <a:gd name="T3" fmla="*/ 0 h 51"/>
                <a:gd name="T4" fmla="*/ 0 60000 65536"/>
                <a:gd name="T5" fmla="*/ 0 60000 65536"/>
                <a:gd name="T6" fmla="*/ 0 w 36"/>
                <a:gd name="T7" fmla="*/ 0 h 51"/>
                <a:gd name="T8" fmla="*/ 36 w 36"/>
                <a:gd name="T9" fmla="*/ 51 h 5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" h="51">
                  <a:moveTo>
                    <a:pt x="0" y="51"/>
                  </a:moveTo>
                  <a:lnTo>
                    <a:pt x="3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3" name="Freeform 59"/>
            <p:cNvSpPr>
              <a:spLocks/>
            </p:cNvSpPr>
            <p:nvPr/>
          </p:nvSpPr>
          <p:spPr bwMode="auto">
            <a:xfrm>
              <a:off x="3258" y="984"/>
              <a:ext cx="33" cy="60"/>
            </a:xfrm>
            <a:custGeom>
              <a:avLst/>
              <a:gdLst>
                <a:gd name="T0" fmla="*/ 0 w 33"/>
                <a:gd name="T1" fmla="*/ 60 h 60"/>
                <a:gd name="T2" fmla="*/ 33 w 33"/>
                <a:gd name="T3" fmla="*/ 0 h 60"/>
                <a:gd name="T4" fmla="*/ 0 60000 65536"/>
                <a:gd name="T5" fmla="*/ 0 60000 65536"/>
                <a:gd name="T6" fmla="*/ 0 w 33"/>
                <a:gd name="T7" fmla="*/ 0 h 60"/>
                <a:gd name="T8" fmla="*/ 33 w 33"/>
                <a:gd name="T9" fmla="*/ 60 h 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" h="60">
                  <a:moveTo>
                    <a:pt x="0" y="60"/>
                  </a:moveTo>
                  <a:lnTo>
                    <a:pt x="3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4" name="Freeform 60"/>
            <p:cNvSpPr>
              <a:spLocks/>
            </p:cNvSpPr>
            <p:nvPr/>
          </p:nvSpPr>
          <p:spPr bwMode="auto">
            <a:xfrm>
              <a:off x="3114" y="885"/>
              <a:ext cx="29" cy="66"/>
            </a:xfrm>
            <a:custGeom>
              <a:avLst/>
              <a:gdLst>
                <a:gd name="T0" fmla="*/ 0 w 29"/>
                <a:gd name="T1" fmla="*/ 66 h 66"/>
                <a:gd name="T2" fmla="*/ 29 w 29"/>
                <a:gd name="T3" fmla="*/ 0 h 66"/>
                <a:gd name="T4" fmla="*/ 0 60000 65536"/>
                <a:gd name="T5" fmla="*/ 0 60000 65536"/>
                <a:gd name="T6" fmla="*/ 0 w 29"/>
                <a:gd name="T7" fmla="*/ 0 h 66"/>
                <a:gd name="T8" fmla="*/ 29 w 29"/>
                <a:gd name="T9" fmla="*/ 66 h 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" h="66">
                  <a:moveTo>
                    <a:pt x="0" y="66"/>
                  </a:moveTo>
                  <a:lnTo>
                    <a:pt x="29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5" name="Freeform 61"/>
            <p:cNvSpPr>
              <a:spLocks/>
            </p:cNvSpPr>
            <p:nvPr/>
          </p:nvSpPr>
          <p:spPr bwMode="auto">
            <a:xfrm>
              <a:off x="2949" y="837"/>
              <a:ext cx="21" cy="66"/>
            </a:xfrm>
            <a:custGeom>
              <a:avLst/>
              <a:gdLst>
                <a:gd name="T0" fmla="*/ 0 w 21"/>
                <a:gd name="T1" fmla="*/ 66 h 66"/>
                <a:gd name="T2" fmla="*/ 21 w 21"/>
                <a:gd name="T3" fmla="*/ 0 h 66"/>
                <a:gd name="T4" fmla="*/ 0 60000 65536"/>
                <a:gd name="T5" fmla="*/ 0 60000 65536"/>
                <a:gd name="T6" fmla="*/ 0 w 21"/>
                <a:gd name="T7" fmla="*/ 0 h 66"/>
                <a:gd name="T8" fmla="*/ 21 w 21"/>
                <a:gd name="T9" fmla="*/ 66 h 6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" h="66">
                  <a:moveTo>
                    <a:pt x="0" y="66"/>
                  </a:moveTo>
                  <a:lnTo>
                    <a:pt x="21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6" name="Freeform 62"/>
            <p:cNvSpPr>
              <a:spLocks/>
            </p:cNvSpPr>
            <p:nvPr/>
          </p:nvSpPr>
          <p:spPr bwMode="auto">
            <a:xfrm>
              <a:off x="2781" y="780"/>
              <a:ext cx="6" cy="57"/>
            </a:xfrm>
            <a:custGeom>
              <a:avLst/>
              <a:gdLst>
                <a:gd name="T0" fmla="*/ 0 w 6"/>
                <a:gd name="T1" fmla="*/ 57 h 57"/>
                <a:gd name="T2" fmla="*/ 6 w 6"/>
                <a:gd name="T3" fmla="*/ 0 h 57"/>
                <a:gd name="T4" fmla="*/ 0 60000 65536"/>
                <a:gd name="T5" fmla="*/ 0 60000 65536"/>
                <a:gd name="T6" fmla="*/ 0 w 6"/>
                <a:gd name="T7" fmla="*/ 0 h 57"/>
                <a:gd name="T8" fmla="*/ 6 w 6"/>
                <a:gd name="T9" fmla="*/ 57 h 5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" h="57">
                  <a:moveTo>
                    <a:pt x="0" y="57"/>
                  </a:moveTo>
                  <a:lnTo>
                    <a:pt x="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7" name="Freeform 63"/>
            <p:cNvSpPr>
              <a:spLocks/>
            </p:cNvSpPr>
            <p:nvPr/>
          </p:nvSpPr>
          <p:spPr bwMode="auto">
            <a:xfrm>
              <a:off x="2610" y="756"/>
              <a:ext cx="3" cy="87"/>
            </a:xfrm>
            <a:custGeom>
              <a:avLst/>
              <a:gdLst>
                <a:gd name="T0" fmla="*/ 0 w 3"/>
                <a:gd name="T1" fmla="*/ 87 h 87"/>
                <a:gd name="T2" fmla="*/ 3 w 3"/>
                <a:gd name="T3" fmla="*/ 0 h 87"/>
                <a:gd name="T4" fmla="*/ 0 60000 65536"/>
                <a:gd name="T5" fmla="*/ 0 60000 65536"/>
                <a:gd name="T6" fmla="*/ 0 w 3"/>
                <a:gd name="T7" fmla="*/ 0 h 87"/>
                <a:gd name="T8" fmla="*/ 3 w 3"/>
                <a:gd name="T9" fmla="*/ 87 h 8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87">
                  <a:moveTo>
                    <a:pt x="0" y="87"/>
                  </a:moveTo>
                  <a:lnTo>
                    <a:pt x="3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8" name="Freeform 64"/>
            <p:cNvSpPr>
              <a:spLocks/>
            </p:cNvSpPr>
            <p:nvPr/>
          </p:nvSpPr>
          <p:spPr bwMode="auto">
            <a:xfrm>
              <a:off x="2013" y="813"/>
              <a:ext cx="18" cy="78"/>
            </a:xfrm>
            <a:custGeom>
              <a:avLst/>
              <a:gdLst>
                <a:gd name="T0" fmla="*/ 18 w 18"/>
                <a:gd name="T1" fmla="*/ 78 h 78"/>
                <a:gd name="T2" fmla="*/ 0 w 18"/>
                <a:gd name="T3" fmla="*/ 0 h 78"/>
                <a:gd name="T4" fmla="*/ 0 60000 65536"/>
                <a:gd name="T5" fmla="*/ 0 60000 65536"/>
                <a:gd name="T6" fmla="*/ 0 w 18"/>
                <a:gd name="T7" fmla="*/ 0 h 78"/>
                <a:gd name="T8" fmla="*/ 18 w 18"/>
                <a:gd name="T9" fmla="*/ 78 h 7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8" h="78">
                  <a:moveTo>
                    <a:pt x="18" y="7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99" name="Freeform 65"/>
            <p:cNvSpPr>
              <a:spLocks/>
            </p:cNvSpPr>
            <p:nvPr/>
          </p:nvSpPr>
          <p:spPr bwMode="auto">
            <a:xfrm>
              <a:off x="1854" y="864"/>
              <a:ext cx="15" cy="60"/>
            </a:xfrm>
            <a:custGeom>
              <a:avLst/>
              <a:gdLst>
                <a:gd name="T0" fmla="*/ 15 w 15"/>
                <a:gd name="T1" fmla="*/ 60 h 60"/>
                <a:gd name="T2" fmla="*/ 0 w 15"/>
                <a:gd name="T3" fmla="*/ 0 h 60"/>
                <a:gd name="T4" fmla="*/ 0 60000 65536"/>
                <a:gd name="T5" fmla="*/ 0 60000 65536"/>
                <a:gd name="T6" fmla="*/ 0 w 15"/>
                <a:gd name="T7" fmla="*/ 0 h 60"/>
                <a:gd name="T8" fmla="*/ 15 w 15"/>
                <a:gd name="T9" fmla="*/ 60 h 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" h="60">
                  <a:moveTo>
                    <a:pt x="15" y="6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0" name="Freeform 66"/>
            <p:cNvSpPr>
              <a:spLocks/>
            </p:cNvSpPr>
            <p:nvPr/>
          </p:nvSpPr>
          <p:spPr bwMode="auto">
            <a:xfrm>
              <a:off x="2337" y="774"/>
              <a:ext cx="3" cy="69"/>
            </a:xfrm>
            <a:custGeom>
              <a:avLst/>
              <a:gdLst>
                <a:gd name="T0" fmla="*/ 3 w 3"/>
                <a:gd name="T1" fmla="*/ 69 h 69"/>
                <a:gd name="T2" fmla="*/ 0 w 3"/>
                <a:gd name="T3" fmla="*/ 0 h 69"/>
                <a:gd name="T4" fmla="*/ 0 60000 65536"/>
                <a:gd name="T5" fmla="*/ 0 60000 65536"/>
                <a:gd name="T6" fmla="*/ 0 w 3"/>
                <a:gd name="T7" fmla="*/ 0 h 69"/>
                <a:gd name="T8" fmla="*/ 3 w 3"/>
                <a:gd name="T9" fmla="*/ 69 h 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" h="69">
                  <a:moveTo>
                    <a:pt x="3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1" name="Freeform 67"/>
            <p:cNvSpPr>
              <a:spLocks/>
            </p:cNvSpPr>
            <p:nvPr/>
          </p:nvSpPr>
          <p:spPr bwMode="auto">
            <a:xfrm>
              <a:off x="2178" y="792"/>
              <a:ext cx="6" cy="42"/>
            </a:xfrm>
            <a:custGeom>
              <a:avLst/>
              <a:gdLst>
                <a:gd name="T0" fmla="*/ 6 w 6"/>
                <a:gd name="T1" fmla="*/ 42 h 42"/>
                <a:gd name="T2" fmla="*/ 0 w 6"/>
                <a:gd name="T3" fmla="*/ 0 h 42"/>
                <a:gd name="T4" fmla="*/ 0 60000 65536"/>
                <a:gd name="T5" fmla="*/ 0 60000 65536"/>
                <a:gd name="T6" fmla="*/ 0 w 6"/>
                <a:gd name="T7" fmla="*/ 0 h 42"/>
                <a:gd name="T8" fmla="*/ 6 w 6"/>
                <a:gd name="T9" fmla="*/ 42 h 4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" h="42">
                  <a:moveTo>
                    <a:pt x="6" y="4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2" name="Freeform 68"/>
            <p:cNvSpPr>
              <a:spLocks/>
            </p:cNvSpPr>
            <p:nvPr/>
          </p:nvSpPr>
          <p:spPr bwMode="auto">
            <a:xfrm>
              <a:off x="1701" y="935"/>
              <a:ext cx="21" cy="46"/>
            </a:xfrm>
            <a:custGeom>
              <a:avLst/>
              <a:gdLst>
                <a:gd name="T0" fmla="*/ 21 w 21"/>
                <a:gd name="T1" fmla="*/ 46 h 46"/>
                <a:gd name="T2" fmla="*/ 0 w 21"/>
                <a:gd name="T3" fmla="*/ 0 h 46"/>
                <a:gd name="T4" fmla="*/ 0 60000 65536"/>
                <a:gd name="T5" fmla="*/ 0 60000 65536"/>
                <a:gd name="T6" fmla="*/ 0 w 21"/>
                <a:gd name="T7" fmla="*/ 0 h 46"/>
                <a:gd name="T8" fmla="*/ 21 w 21"/>
                <a:gd name="T9" fmla="*/ 46 h 4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" h="46">
                  <a:moveTo>
                    <a:pt x="21" y="4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3" name="Freeform 69"/>
            <p:cNvSpPr>
              <a:spLocks/>
            </p:cNvSpPr>
            <p:nvPr/>
          </p:nvSpPr>
          <p:spPr bwMode="auto">
            <a:xfrm>
              <a:off x="1578" y="984"/>
              <a:ext cx="24" cy="54"/>
            </a:xfrm>
            <a:custGeom>
              <a:avLst/>
              <a:gdLst>
                <a:gd name="T0" fmla="*/ 24 w 24"/>
                <a:gd name="T1" fmla="*/ 54 h 54"/>
                <a:gd name="T2" fmla="*/ 0 w 24"/>
                <a:gd name="T3" fmla="*/ 0 h 54"/>
                <a:gd name="T4" fmla="*/ 0 60000 65536"/>
                <a:gd name="T5" fmla="*/ 0 60000 65536"/>
                <a:gd name="T6" fmla="*/ 0 w 24"/>
                <a:gd name="T7" fmla="*/ 0 h 54"/>
                <a:gd name="T8" fmla="*/ 24 w 24"/>
                <a:gd name="T9" fmla="*/ 54 h 5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" h="54">
                  <a:moveTo>
                    <a:pt x="24" y="5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4" name="Freeform 70"/>
            <p:cNvSpPr>
              <a:spLocks/>
            </p:cNvSpPr>
            <p:nvPr/>
          </p:nvSpPr>
          <p:spPr bwMode="auto">
            <a:xfrm>
              <a:off x="1429" y="1071"/>
              <a:ext cx="44" cy="69"/>
            </a:xfrm>
            <a:custGeom>
              <a:avLst/>
              <a:gdLst>
                <a:gd name="T0" fmla="*/ 44 w 44"/>
                <a:gd name="T1" fmla="*/ 69 h 69"/>
                <a:gd name="T2" fmla="*/ 0 w 44"/>
                <a:gd name="T3" fmla="*/ 0 h 69"/>
                <a:gd name="T4" fmla="*/ 0 60000 65536"/>
                <a:gd name="T5" fmla="*/ 0 60000 65536"/>
                <a:gd name="T6" fmla="*/ 0 w 44"/>
                <a:gd name="T7" fmla="*/ 0 h 69"/>
                <a:gd name="T8" fmla="*/ 44 w 44"/>
                <a:gd name="T9" fmla="*/ 69 h 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" h="69">
                  <a:moveTo>
                    <a:pt x="44" y="6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5" name="Freeform 71"/>
            <p:cNvSpPr>
              <a:spLocks/>
            </p:cNvSpPr>
            <p:nvPr/>
          </p:nvSpPr>
          <p:spPr bwMode="auto">
            <a:xfrm>
              <a:off x="1290" y="1188"/>
              <a:ext cx="36" cy="39"/>
            </a:xfrm>
            <a:custGeom>
              <a:avLst/>
              <a:gdLst>
                <a:gd name="T0" fmla="*/ 36 w 36"/>
                <a:gd name="T1" fmla="*/ 39 h 39"/>
                <a:gd name="T2" fmla="*/ 0 w 36"/>
                <a:gd name="T3" fmla="*/ 0 h 39"/>
                <a:gd name="T4" fmla="*/ 0 60000 65536"/>
                <a:gd name="T5" fmla="*/ 0 60000 65536"/>
                <a:gd name="T6" fmla="*/ 0 w 36"/>
                <a:gd name="T7" fmla="*/ 0 h 39"/>
                <a:gd name="T8" fmla="*/ 36 w 36"/>
                <a:gd name="T9" fmla="*/ 39 h 3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" h="39">
                  <a:moveTo>
                    <a:pt x="36" y="39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6" name="Freeform 72"/>
            <p:cNvSpPr>
              <a:spLocks/>
            </p:cNvSpPr>
            <p:nvPr/>
          </p:nvSpPr>
          <p:spPr bwMode="auto">
            <a:xfrm>
              <a:off x="1200" y="1278"/>
              <a:ext cx="36" cy="36"/>
            </a:xfrm>
            <a:custGeom>
              <a:avLst/>
              <a:gdLst>
                <a:gd name="T0" fmla="*/ 36 w 36"/>
                <a:gd name="T1" fmla="*/ 36 h 36"/>
                <a:gd name="T2" fmla="*/ 0 w 36"/>
                <a:gd name="T3" fmla="*/ 0 h 36"/>
                <a:gd name="T4" fmla="*/ 0 60000 65536"/>
                <a:gd name="T5" fmla="*/ 0 60000 65536"/>
                <a:gd name="T6" fmla="*/ 0 w 36"/>
                <a:gd name="T7" fmla="*/ 0 h 36"/>
                <a:gd name="T8" fmla="*/ 36 w 36"/>
                <a:gd name="T9" fmla="*/ 36 h 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" h="36">
                  <a:moveTo>
                    <a:pt x="36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7" name="Freeform 73"/>
            <p:cNvSpPr>
              <a:spLocks/>
            </p:cNvSpPr>
            <p:nvPr/>
          </p:nvSpPr>
          <p:spPr bwMode="auto">
            <a:xfrm>
              <a:off x="1104" y="1365"/>
              <a:ext cx="36" cy="45"/>
            </a:xfrm>
            <a:custGeom>
              <a:avLst/>
              <a:gdLst>
                <a:gd name="T0" fmla="*/ 36 w 36"/>
                <a:gd name="T1" fmla="*/ 45 h 45"/>
                <a:gd name="T2" fmla="*/ 0 w 36"/>
                <a:gd name="T3" fmla="*/ 0 h 45"/>
                <a:gd name="T4" fmla="*/ 0 60000 65536"/>
                <a:gd name="T5" fmla="*/ 0 60000 65536"/>
                <a:gd name="T6" fmla="*/ 0 w 36"/>
                <a:gd name="T7" fmla="*/ 0 h 45"/>
                <a:gd name="T8" fmla="*/ 36 w 36"/>
                <a:gd name="T9" fmla="*/ 45 h 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" h="45">
                  <a:moveTo>
                    <a:pt x="36" y="4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8" name="Freeform 74"/>
            <p:cNvSpPr>
              <a:spLocks/>
            </p:cNvSpPr>
            <p:nvPr/>
          </p:nvSpPr>
          <p:spPr bwMode="auto">
            <a:xfrm>
              <a:off x="1020" y="1480"/>
              <a:ext cx="48" cy="35"/>
            </a:xfrm>
            <a:custGeom>
              <a:avLst/>
              <a:gdLst>
                <a:gd name="T0" fmla="*/ 48 w 48"/>
                <a:gd name="T1" fmla="*/ 35 h 35"/>
                <a:gd name="T2" fmla="*/ 0 w 48"/>
                <a:gd name="T3" fmla="*/ 0 h 35"/>
                <a:gd name="T4" fmla="*/ 0 60000 65536"/>
                <a:gd name="T5" fmla="*/ 0 60000 65536"/>
                <a:gd name="T6" fmla="*/ 0 w 48"/>
                <a:gd name="T7" fmla="*/ 0 h 35"/>
                <a:gd name="T8" fmla="*/ 48 w 48"/>
                <a:gd name="T9" fmla="*/ 35 h 3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35">
                  <a:moveTo>
                    <a:pt x="48" y="35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09" name="Freeform 75"/>
            <p:cNvSpPr>
              <a:spLocks/>
            </p:cNvSpPr>
            <p:nvPr/>
          </p:nvSpPr>
          <p:spPr bwMode="auto">
            <a:xfrm>
              <a:off x="915" y="1605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  <a:gd name="T6" fmla="*/ 0 w 57"/>
                <a:gd name="T7" fmla="*/ 0 h 36"/>
                <a:gd name="T8" fmla="*/ 57 w 57"/>
                <a:gd name="T9" fmla="*/ 36 h 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0" name="Freeform 76"/>
            <p:cNvSpPr>
              <a:spLocks/>
            </p:cNvSpPr>
            <p:nvPr/>
          </p:nvSpPr>
          <p:spPr bwMode="auto">
            <a:xfrm>
              <a:off x="839" y="1752"/>
              <a:ext cx="57" cy="36"/>
            </a:xfrm>
            <a:custGeom>
              <a:avLst/>
              <a:gdLst>
                <a:gd name="T0" fmla="*/ 57 w 57"/>
                <a:gd name="T1" fmla="*/ 36 h 36"/>
                <a:gd name="T2" fmla="*/ 0 w 57"/>
                <a:gd name="T3" fmla="*/ 0 h 36"/>
                <a:gd name="T4" fmla="*/ 0 60000 65536"/>
                <a:gd name="T5" fmla="*/ 0 60000 65536"/>
                <a:gd name="T6" fmla="*/ 0 w 57"/>
                <a:gd name="T7" fmla="*/ 0 h 36"/>
                <a:gd name="T8" fmla="*/ 57 w 57"/>
                <a:gd name="T9" fmla="*/ 36 h 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" h="36">
                  <a:moveTo>
                    <a:pt x="57" y="3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1" name="Freeform 77"/>
            <p:cNvSpPr>
              <a:spLocks/>
            </p:cNvSpPr>
            <p:nvPr/>
          </p:nvSpPr>
          <p:spPr bwMode="auto">
            <a:xfrm>
              <a:off x="759" y="1887"/>
              <a:ext cx="63" cy="24"/>
            </a:xfrm>
            <a:custGeom>
              <a:avLst/>
              <a:gdLst>
                <a:gd name="T0" fmla="*/ 63 w 63"/>
                <a:gd name="T1" fmla="*/ 24 h 24"/>
                <a:gd name="T2" fmla="*/ 0 w 63"/>
                <a:gd name="T3" fmla="*/ 0 h 24"/>
                <a:gd name="T4" fmla="*/ 0 60000 65536"/>
                <a:gd name="T5" fmla="*/ 0 60000 65536"/>
                <a:gd name="T6" fmla="*/ 0 w 63"/>
                <a:gd name="T7" fmla="*/ 0 h 24"/>
                <a:gd name="T8" fmla="*/ 63 w 63"/>
                <a:gd name="T9" fmla="*/ 24 h 2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3" h="24">
                  <a:moveTo>
                    <a:pt x="63" y="24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2" name="Freeform 78"/>
            <p:cNvSpPr>
              <a:spLocks/>
            </p:cNvSpPr>
            <p:nvPr/>
          </p:nvSpPr>
          <p:spPr bwMode="auto">
            <a:xfrm>
              <a:off x="735" y="2037"/>
              <a:ext cx="57" cy="21"/>
            </a:xfrm>
            <a:custGeom>
              <a:avLst/>
              <a:gdLst>
                <a:gd name="T0" fmla="*/ 57 w 57"/>
                <a:gd name="T1" fmla="*/ 21 h 21"/>
                <a:gd name="T2" fmla="*/ 0 w 57"/>
                <a:gd name="T3" fmla="*/ 0 h 21"/>
                <a:gd name="T4" fmla="*/ 0 60000 65536"/>
                <a:gd name="T5" fmla="*/ 0 60000 65536"/>
                <a:gd name="T6" fmla="*/ 0 w 57"/>
                <a:gd name="T7" fmla="*/ 0 h 21"/>
                <a:gd name="T8" fmla="*/ 57 w 57"/>
                <a:gd name="T9" fmla="*/ 21 h 2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7" h="21">
                  <a:moveTo>
                    <a:pt x="57" y="21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3" name="Freeform 79"/>
            <p:cNvSpPr>
              <a:spLocks/>
            </p:cNvSpPr>
            <p:nvPr/>
          </p:nvSpPr>
          <p:spPr bwMode="auto">
            <a:xfrm>
              <a:off x="681" y="2178"/>
              <a:ext cx="79" cy="18"/>
            </a:xfrm>
            <a:custGeom>
              <a:avLst/>
              <a:gdLst>
                <a:gd name="T0" fmla="*/ 79 w 79"/>
                <a:gd name="T1" fmla="*/ 18 h 18"/>
                <a:gd name="T2" fmla="*/ 0 w 79"/>
                <a:gd name="T3" fmla="*/ 0 h 18"/>
                <a:gd name="T4" fmla="*/ 0 60000 65536"/>
                <a:gd name="T5" fmla="*/ 0 60000 65536"/>
                <a:gd name="T6" fmla="*/ 0 w 79"/>
                <a:gd name="T7" fmla="*/ 0 h 18"/>
                <a:gd name="T8" fmla="*/ 79 w 79"/>
                <a:gd name="T9" fmla="*/ 18 h 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9" h="18">
                  <a:moveTo>
                    <a:pt x="79" y="18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514" name="Freeform 80"/>
            <p:cNvSpPr>
              <a:spLocks/>
            </p:cNvSpPr>
            <p:nvPr/>
          </p:nvSpPr>
          <p:spPr bwMode="auto">
            <a:xfrm>
              <a:off x="651" y="2340"/>
              <a:ext cx="69" cy="12"/>
            </a:xfrm>
            <a:custGeom>
              <a:avLst/>
              <a:gdLst>
                <a:gd name="T0" fmla="*/ 69 w 69"/>
                <a:gd name="T1" fmla="*/ 12 h 12"/>
                <a:gd name="T2" fmla="*/ 0 w 69"/>
                <a:gd name="T3" fmla="*/ 0 h 12"/>
                <a:gd name="T4" fmla="*/ 0 60000 65536"/>
                <a:gd name="T5" fmla="*/ 0 60000 65536"/>
                <a:gd name="T6" fmla="*/ 0 w 69"/>
                <a:gd name="T7" fmla="*/ 0 h 12"/>
                <a:gd name="T8" fmla="*/ 69 w 69"/>
                <a:gd name="T9" fmla="*/ 12 h 1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9" h="12">
                  <a:moveTo>
                    <a:pt x="69" y="1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К математике способность проявляй,</a:t>
            </a:r>
          </a:p>
          <a:p>
            <a:pPr>
              <a:buNone/>
            </a:pPr>
            <a:r>
              <a:rPr lang="ru-RU" sz="3200" dirty="0" smtClean="0"/>
              <a:t>Не ленись, а ежедневно развивай,</a:t>
            </a:r>
          </a:p>
          <a:p>
            <a:pPr>
              <a:buNone/>
            </a:pPr>
            <a:r>
              <a:rPr lang="ru-RU" sz="3200" dirty="0" smtClean="0"/>
              <a:t>Повторяй, учи, трудись, соображай</a:t>
            </a:r>
          </a:p>
          <a:p>
            <a:pPr>
              <a:buNone/>
            </a:pPr>
            <a:r>
              <a:rPr lang="ru-RU" sz="3200" dirty="0" smtClean="0"/>
              <a:t>С математикой дружить не забывай.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</TotalTime>
  <Words>113</Words>
  <PresentationFormat>Экран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Городская</vt:lpstr>
      <vt:lpstr>Назовите вершины угла</vt:lpstr>
      <vt:lpstr>Сравните данные углы</vt:lpstr>
      <vt:lpstr>Слайд 3</vt:lpstr>
      <vt:lpstr>Вопросы: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Назовите вершины угла</dc:title>
  <cp:lastModifiedBy>МОУ </cp:lastModifiedBy>
  <cp:revision>8</cp:revision>
  <dcterms:modified xsi:type="dcterms:W3CDTF">2014-01-27T07:04:35Z</dcterms:modified>
</cp:coreProperties>
</file>