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6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1431-FAA2-47EF-BDA0-B5CE6BCF5195}" type="datetimeFigureOut">
              <a:rPr lang="ru-RU" smtClean="0"/>
              <a:pPr/>
              <a:t>22.02.2014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69762-657C-47D6-B2EC-4423CE9BDA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1431-FAA2-47EF-BDA0-B5CE6BCF5195}" type="datetimeFigureOut">
              <a:rPr lang="ru-RU" smtClean="0"/>
              <a:pPr/>
              <a:t>22.02.2014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69762-657C-47D6-B2EC-4423CE9BDA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1431-FAA2-47EF-BDA0-B5CE6BCF5195}" type="datetimeFigureOut">
              <a:rPr lang="ru-RU" smtClean="0"/>
              <a:pPr/>
              <a:t>22.02.2014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69762-657C-47D6-B2EC-4423CE9BDA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1431-FAA2-47EF-BDA0-B5CE6BCF5195}" type="datetimeFigureOut">
              <a:rPr lang="ru-RU" smtClean="0"/>
              <a:pPr/>
              <a:t>22.02.2014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69762-657C-47D6-B2EC-4423CE9BDA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1431-FAA2-47EF-BDA0-B5CE6BCF5195}" type="datetimeFigureOut">
              <a:rPr lang="ru-RU" smtClean="0"/>
              <a:pPr/>
              <a:t>22.02.2014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69762-657C-47D6-B2EC-4423CE9BDA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1431-FAA2-47EF-BDA0-B5CE6BCF5195}" type="datetimeFigureOut">
              <a:rPr lang="ru-RU" smtClean="0"/>
              <a:pPr/>
              <a:t>22.02.2014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69762-657C-47D6-B2EC-4423CE9BDA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1431-FAA2-47EF-BDA0-B5CE6BCF5195}" type="datetimeFigureOut">
              <a:rPr lang="ru-RU" smtClean="0"/>
              <a:pPr/>
              <a:t>22.02.2014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69762-657C-47D6-B2EC-4423CE9BDA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1431-FAA2-47EF-BDA0-B5CE6BCF5195}" type="datetimeFigureOut">
              <a:rPr lang="ru-RU" smtClean="0"/>
              <a:pPr/>
              <a:t>22.02.2014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69762-657C-47D6-B2EC-4423CE9BDA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1431-FAA2-47EF-BDA0-B5CE6BCF5195}" type="datetimeFigureOut">
              <a:rPr lang="ru-RU" smtClean="0"/>
              <a:pPr/>
              <a:t>22.02.2014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69762-657C-47D6-B2EC-4423CE9BDA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1431-FAA2-47EF-BDA0-B5CE6BCF5195}" type="datetimeFigureOut">
              <a:rPr lang="ru-RU" smtClean="0"/>
              <a:pPr/>
              <a:t>22.02.2014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69762-657C-47D6-B2EC-4423CE9BDA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1431-FAA2-47EF-BDA0-B5CE6BCF5195}" type="datetimeFigureOut">
              <a:rPr lang="ru-RU" smtClean="0"/>
              <a:pPr/>
              <a:t>22.02.2014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69762-657C-47D6-B2EC-4423CE9BDA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E1431-FAA2-47EF-BDA0-B5CE6BCF5195}" type="datetimeFigureOut">
              <a:rPr lang="ru-RU" smtClean="0"/>
              <a:pPr/>
              <a:t>22.02.2014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69762-657C-47D6-B2EC-4423CE9BDAA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www.poiradar.de/image/show/1043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188640"/>
            <a:ext cx="4557886" cy="609454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556792"/>
            <a:ext cx="4573016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Царь – колокол</a:t>
            </a: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/>
              <a:t>или</a:t>
            </a: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Большой Успенский колокол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4797152"/>
            <a:ext cx="4824536" cy="1752600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>
                <a:solidFill>
                  <a:srgbClr val="002060"/>
                </a:solidFill>
              </a:rPr>
              <a:t>Выполнили: Антонова Елена, </a:t>
            </a:r>
            <a:r>
              <a:rPr lang="ru-RU" sz="2800" dirty="0" err="1" smtClean="0">
                <a:solidFill>
                  <a:srgbClr val="002060"/>
                </a:solidFill>
              </a:rPr>
              <a:t>Раджабова</a:t>
            </a:r>
            <a:r>
              <a:rPr lang="ru-RU" sz="2800" dirty="0" smtClean="0">
                <a:solidFill>
                  <a:srgbClr val="002060"/>
                </a:solidFill>
              </a:rPr>
              <a:t> Диана, 10 класс</a:t>
            </a:r>
          </a:p>
          <a:p>
            <a:pPr algn="l"/>
            <a:r>
              <a:rPr lang="ru-RU" sz="2800" dirty="0" smtClean="0">
                <a:solidFill>
                  <a:srgbClr val="002060"/>
                </a:solidFill>
              </a:rPr>
              <a:t>Учитель: </a:t>
            </a:r>
            <a:r>
              <a:rPr lang="ru-RU" sz="2800" dirty="0" err="1" smtClean="0">
                <a:solidFill>
                  <a:srgbClr val="002060"/>
                </a:solidFill>
              </a:rPr>
              <a:t>Арзуманова</a:t>
            </a:r>
            <a:r>
              <a:rPr lang="ru-RU" sz="2800" dirty="0" smtClean="0">
                <a:solidFill>
                  <a:srgbClr val="002060"/>
                </a:solidFill>
              </a:rPr>
              <a:t> К. В.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osday.ru/photos/57_836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268760"/>
            <a:ext cx="2664296" cy="3552395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779912" y="1124744"/>
            <a:ext cx="4572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Колокол имеет весьма любопытную историю. 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>У этого гиганта были дед и отец. Дед был отлит в царствование Бориса Годунова, и о нём упоминает в своём дневнике о Смутном времени литвин Самуил </a:t>
            </a:r>
            <a:r>
              <a:rPr lang="ru-RU" sz="2000" dirty="0" err="1"/>
              <a:t>Маскевич</a:t>
            </a:r>
            <a:r>
              <a:rPr lang="ru-RU" sz="2000" dirty="0"/>
              <a:t>. </a:t>
            </a:r>
            <a:endParaRPr lang="ru-RU" sz="2000" dirty="0" smtClean="0"/>
          </a:p>
          <a:p>
            <a:r>
              <a:rPr lang="ru-RU" sz="2000" dirty="0" smtClean="0"/>
              <a:t>В </a:t>
            </a:r>
            <a:r>
              <a:rPr lang="ru-RU" sz="2000" dirty="0"/>
              <a:t>1611 году он видел этот колокол висящим на деревянной башне в две сажени вышиной. Язык колокола раскачивали 24 человека. Колокол весил 1086 пудов. </a:t>
            </a:r>
            <a:endParaRPr lang="ru-RU" sz="2000" dirty="0" smtClean="0"/>
          </a:p>
          <a:p>
            <a:r>
              <a:rPr lang="ru-RU" sz="2000" dirty="0" smtClean="0"/>
              <a:t>В </a:t>
            </a:r>
            <a:r>
              <a:rPr lang="ru-RU" sz="2000" dirty="0"/>
              <a:t>один из пожаров колокол упал и разбился. 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20688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Из обломков в царствование Алексея Михайловича был вылит новый колокол, отец нашего Царь-колокола. Новый колокол снова повесили на особенных деревянных подмостках близ колокольни Ивана Великого и весу в нем было 8 тысяч пудов, причём он был отлит русским молодым мастером в 1654 году. Но и этот колокол сделался жертвой пожара в 1701 году, долго осколки лежали в Кремле.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482" name="Picture 2" descr="http://www.krupki.net/historiK/1-foto-car-aleksej_mikhajlovich_romano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476672"/>
            <a:ext cx="2016224" cy="2991066"/>
          </a:xfrm>
          <a:prstGeom prst="rect">
            <a:avLst/>
          </a:prstGeom>
          <a:noFill/>
        </p:spPr>
      </p:pic>
      <p:pic>
        <p:nvPicPr>
          <p:cNvPr id="20484" name="Picture 4" descr="http://ppt4web.ru/images/50/5989/310/img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3573016"/>
            <a:ext cx="3960440" cy="29639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87824" y="260648"/>
            <a:ext cx="56521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Императрица Анна Ивановна в 1731 году решила воссоздать колокол. За дело взялся русский мастер Иван Фёдорович </a:t>
            </a:r>
            <a:r>
              <a:rPr lang="ru-RU" dirty="0" smtClean="0"/>
              <a:t> </a:t>
            </a:r>
            <a:r>
              <a:rPr lang="ru-RU" dirty="0" err="1" smtClean="0"/>
              <a:t>Маторин</a:t>
            </a:r>
            <a:r>
              <a:rPr lang="ru-RU" dirty="0"/>
              <a:t>. Чертежи </a:t>
            </a:r>
            <a:r>
              <a:rPr lang="ru-RU" dirty="0" smtClean="0"/>
              <a:t> были </a:t>
            </a:r>
            <a:r>
              <a:rPr lang="ru-RU" dirty="0"/>
              <a:t>сделаны русскими мастерами, и в январе 1733 года работы в Кремле начались. </a:t>
            </a:r>
            <a:endParaRPr lang="ru-RU" dirty="0" smtClean="0"/>
          </a:p>
          <a:p>
            <a:r>
              <a:rPr lang="ru-RU" dirty="0" smtClean="0"/>
              <a:t>25 </a:t>
            </a:r>
            <a:r>
              <a:rPr lang="ru-RU" dirty="0"/>
              <a:t>ноября 1735 года литьё колокола совершилось благополучно. На колоколе была сделана надпись: </a:t>
            </a:r>
            <a:endParaRPr lang="ru-RU" dirty="0" smtClean="0"/>
          </a:p>
          <a:p>
            <a:r>
              <a:rPr lang="ru-RU" dirty="0" smtClean="0"/>
              <a:t>"</a:t>
            </a:r>
            <a:r>
              <a:rPr lang="ru-RU" dirty="0"/>
              <a:t>Лил сей колокол российский мастер Иван Фёдоров сын </a:t>
            </a:r>
            <a:r>
              <a:rPr lang="ru-RU" dirty="0" err="1"/>
              <a:t>Маторин</a:t>
            </a:r>
            <a:r>
              <a:rPr lang="ru-RU" dirty="0"/>
              <a:t> с сыном своим </a:t>
            </a:r>
            <a:r>
              <a:rPr lang="ru-RU" dirty="0" smtClean="0"/>
              <a:t>Михайло  </a:t>
            </a:r>
            <a:r>
              <a:rPr lang="ru-RU" dirty="0" err="1"/>
              <a:t>Маториным</a:t>
            </a:r>
            <a:r>
              <a:rPr lang="ru-RU" dirty="0"/>
              <a:t>".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надписи на Царь-колоколе значится, что он вылит в 1733 году, но это произошло оттого, что форма была сделана в этом году. </a:t>
            </a:r>
          </a:p>
        </p:txBody>
      </p:sp>
      <p:pic>
        <p:nvPicPr>
          <p:cNvPr id="19458" name="Picture 2" descr="http://anu.net.ua/images/People/Russia/post-198-1194710373_N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268760"/>
            <a:ext cx="2376264" cy="3588160"/>
          </a:xfrm>
          <a:prstGeom prst="rect">
            <a:avLst/>
          </a:prstGeom>
          <a:noFill/>
        </p:spPr>
      </p:pic>
      <p:pic>
        <p:nvPicPr>
          <p:cNvPr id="19460" name="Picture 4" descr="http://www.pravoslavie.ru/sas/image/100184/18443.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920" y="3789040"/>
            <a:ext cx="4608512" cy="27877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844824"/>
            <a:ext cx="4572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/>
              <a:t>Царь-колокол после своего отлития до весны 1737 года находился в своей яме. Весной упомянутого года, 29 мая в Москве сделался страшный пожар, известный под названием Троицкого. На Царь-колокол стали падать горящие брёвна. Чтобы спасти колокол горожане лили воду на раскалённый металл. Огонь потушили, но кусок колокола откололся. </a:t>
            </a:r>
          </a:p>
        </p:txBody>
      </p:sp>
      <p:pic>
        <p:nvPicPr>
          <p:cNvPr id="18436" name="Picture 4" descr="http://cdn1.img22.rian.ru/images/5227/86/5227867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764704"/>
            <a:ext cx="3333750" cy="4953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15816" y="548680"/>
            <a:ext cx="57241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При императоре Николае Павловиче решено было извлечь колокол из ямы. Утром 30 апреля 1836 года при громадном стечении народа колокол подняли со второй попытки. Колокол был поднят за </a:t>
            </a:r>
            <a:r>
              <a:rPr lang="ru-RU" dirty="0" smtClean="0"/>
              <a:t> 42 </a:t>
            </a:r>
            <a:r>
              <a:rPr lang="ru-RU" dirty="0"/>
              <a:t>минуты 33 секунды</a:t>
            </a:r>
            <a:r>
              <a:rPr lang="ru-RU" dirty="0" smtClean="0"/>
              <a:t>. К </a:t>
            </a:r>
            <a:r>
              <a:rPr lang="ru-RU" dirty="0"/>
              <a:t>4 августа Царь-колокол был окончательно утверждён на новом месте, а затем на нём был водружён шар с крестом.</a:t>
            </a:r>
          </a:p>
        </p:txBody>
      </p:sp>
      <p:pic>
        <p:nvPicPr>
          <p:cNvPr id="17410" name="Picture 2" descr="http://www.dagerotip.ru/catalog/big/gr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2852936"/>
            <a:ext cx="5715000" cy="3810000"/>
          </a:xfrm>
          <a:prstGeom prst="rect">
            <a:avLst/>
          </a:prstGeom>
          <a:noFill/>
        </p:spPr>
      </p:pic>
      <p:pic>
        <p:nvPicPr>
          <p:cNvPr id="17412" name="Picture 4" descr="http://ruhistory.narod.ru/ru/history/tsar/romanovs/Nicolay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908720"/>
            <a:ext cx="2160240" cy="31683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221</Words>
  <Application>Microsoft Office PowerPoint</Application>
  <PresentationFormat>Экран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Царь – колокол или Большой Успенский колокол</vt:lpstr>
      <vt:lpstr>Слайд 2</vt:lpstr>
      <vt:lpstr>Слайд 3</vt:lpstr>
      <vt:lpstr>Слайд 4</vt:lpstr>
      <vt:lpstr>Слайд 5</vt:lpstr>
      <vt:lpstr>Слайд 6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Царь - колокол</dc:title>
  <dc:creator>Admin</dc:creator>
  <cp:lastModifiedBy>Admin</cp:lastModifiedBy>
  <cp:revision>5</cp:revision>
  <dcterms:created xsi:type="dcterms:W3CDTF">2014-02-06T15:21:18Z</dcterms:created>
  <dcterms:modified xsi:type="dcterms:W3CDTF">2014-02-22T13:27:40Z</dcterms:modified>
</cp:coreProperties>
</file>