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50" d="100"/>
          <a:sy n="50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DAC9-DDB3-4B3C-9CE4-C38AC6A677F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8D6-DA21-4273-A695-6004C2B080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DAC9-DDB3-4B3C-9CE4-C38AC6A677F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8D6-DA21-4273-A695-6004C2B080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DAC9-DDB3-4B3C-9CE4-C38AC6A677F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8D6-DA21-4273-A695-6004C2B080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DAC9-DDB3-4B3C-9CE4-C38AC6A677F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8D6-DA21-4273-A695-6004C2B080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DAC9-DDB3-4B3C-9CE4-C38AC6A677F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8D6-DA21-4273-A695-6004C2B080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DAC9-DDB3-4B3C-9CE4-C38AC6A677F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8D6-DA21-4273-A695-6004C2B080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DAC9-DDB3-4B3C-9CE4-C38AC6A677F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8D6-DA21-4273-A695-6004C2B080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DAC9-DDB3-4B3C-9CE4-C38AC6A677F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8D6-DA21-4273-A695-6004C2B080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DAC9-DDB3-4B3C-9CE4-C38AC6A677F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8D6-DA21-4273-A695-6004C2B080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DAC9-DDB3-4B3C-9CE4-C38AC6A677F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8D6-DA21-4273-A695-6004C2B080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DAC9-DDB3-4B3C-9CE4-C38AC6A677F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2028D6-DA21-4273-A695-6004C2B080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6BDAC9-DDB3-4B3C-9CE4-C38AC6A677F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2028D6-DA21-4273-A695-6004C2B0806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Discovery Of America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n_05kolonial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692696"/>
            <a:ext cx="3069341" cy="2232248"/>
          </a:xfrm>
        </p:spPr>
      </p:pic>
      <p:pic>
        <p:nvPicPr>
          <p:cNvPr id="5" name="Рисунок 4" descr="Pilgrim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996952"/>
            <a:ext cx="5112568" cy="3406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897" y="980728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took the colonists 3 months to get to North America. </a:t>
            </a:r>
          </a:p>
          <a:p>
            <a:endParaRPr lang="en-US" dirty="0"/>
          </a:p>
          <a:p>
            <a:r>
              <a:rPr lang="en-US" dirty="0" smtClean="0"/>
              <a:t>They set up a new colony  and called that part of the country  “New England”.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3284984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They  also met Native Americans, who were very friendly and helped these people to start the new life though the New World  was full of danger.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came from Asia over 20000 years ago.</a:t>
            </a:r>
          </a:p>
          <a:p>
            <a:r>
              <a:rPr lang="en-US" dirty="0" smtClean="0"/>
              <a:t>They lived in small earth houses </a:t>
            </a:r>
          </a:p>
          <a:p>
            <a:pPr>
              <a:buNone/>
            </a:pPr>
            <a:r>
              <a:rPr lang="en-US" dirty="0" smtClean="0"/>
              <a:t>and grew their own food.</a:t>
            </a:r>
          </a:p>
          <a:p>
            <a:pPr>
              <a:buNone/>
            </a:pPr>
            <a:r>
              <a:rPr lang="en-US" dirty="0" smtClean="0"/>
              <a:t>They also believed in many gods. </a:t>
            </a:r>
            <a:endParaRPr lang="ru-RU" dirty="0"/>
          </a:p>
        </p:txBody>
      </p:sp>
      <p:pic>
        <p:nvPicPr>
          <p:cNvPr id="4" name="Рисунок 3" descr="1310649739_1306653099_1305841941_9f2244aef662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492896"/>
            <a:ext cx="3372577" cy="4076303"/>
          </a:xfrm>
          <a:prstGeom prst="rect">
            <a:avLst/>
          </a:prstGeom>
        </p:spPr>
      </p:pic>
      <p:pic>
        <p:nvPicPr>
          <p:cNvPr id="5" name="Рисунок 4" descr="indean_horse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789040"/>
            <a:ext cx="3816424" cy="286231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389120"/>
          </a:xfrm>
        </p:spPr>
        <p:txBody>
          <a:bodyPr/>
          <a:lstStyle/>
          <a:p>
            <a:r>
              <a:rPr lang="en-US" dirty="0" smtClean="0"/>
              <a:t>But after the British colonists came, they lost their territories and nowadays Native Americans live in poor lands to the west of Mississippi</a:t>
            </a:r>
          </a:p>
          <a:p>
            <a:pPr>
              <a:buNone/>
            </a:pPr>
            <a:r>
              <a:rPr lang="en-US" dirty="0" smtClean="0"/>
              <a:t>    on “reservations”.</a:t>
            </a:r>
            <a:endParaRPr lang="ru-RU" dirty="0"/>
          </a:p>
        </p:txBody>
      </p:sp>
      <p:pic>
        <p:nvPicPr>
          <p:cNvPr id="4" name="Рисунок 3" descr="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348880"/>
            <a:ext cx="4428492" cy="2952328"/>
          </a:xfrm>
          <a:prstGeom prst="rect">
            <a:avLst/>
          </a:prstGeom>
        </p:spPr>
      </p:pic>
      <p:pic>
        <p:nvPicPr>
          <p:cNvPr id="5" name="Рисунок 4" descr="affbbddc67f3ce59047bd32860c854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996952"/>
            <a:ext cx="4104456" cy="3301807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the name “America” come from?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935480"/>
            <a:ext cx="4618856" cy="43891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In 1499 </a:t>
            </a:r>
            <a:r>
              <a:rPr lang="en-US" dirty="0" err="1" smtClean="0"/>
              <a:t>Amerigo</a:t>
            </a:r>
            <a:r>
              <a:rPr lang="en-US" dirty="0" smtClean="0"/>
              <a:t> Vespucci did his </a:t>
            </a:r>
          </a:p>
          <a:p>
            <a:pPr>
              <a:buNone/>
            </a:pPr>
            <a:r>
              <a:rPr lang="en-US" dirty="0" smtClean="0"/>
              <a:t>the first voyage to America, </a:t>
            </a:r>
          </a:p>
          <a:p>
            <a:pPr>
              <a:buNone/>
            </a:pPr>
            <a:r>
              <a:rPr lang="en-US" dirty="0" smtClean="0"/>
              <a:t>composed of the Spain </a:t>
            </a:r>
          </a:p>
          <a:p>
            <a:pPr>
              <a:buNone/>
            </a:pPr>
            <a:r>
              <a:rPr lang="en-US" dirty="0" smtClean="0"/>
              <a:t>expedition. Soon, in 1501 he did </a:t>
            </a:r>
          </a:p>
          <a:p>
            <a:pPr>
              <a:buNone/>
            </a:pPr>
            <a:r>
              <a:rPr lang="en-US" dirty="0" smtClean="0"/>
              <a:t>the second voyage along the east </a:t>
            </a:r>
          </a:p>
          <a:p>
            <a:pPr>
              <a:buNone/>
            </a:pPr>
            <a:r>
              <a:rPr lang="en-US" dirty="0" smtClean="0"/>
              <a:t>seaside of South America and </a:t>
            </a:r>
          </a:p>
          <a:p>
            <a:pPr>
              <a:buNone/>
            </a:pPr>
            <a:r>
              <a:rPr lang="en-US" dirty="0" smtClean="0"/>
              <a:t>wrote a detailed description of </a:t>
            </a:r>
          </a:p>
          <a:p>
            <a:pPr>
              <a:buNone/>
            </a:pPr>
            <a:r>
              <a:rPr lang="en-US" dirty="0" smtClean="0"/>
              <a:t>those places (“The letters of </a:t>
            </a:r>
            <a:r>
              <a:rPr lang="en-US" dirty="0" err="1" smtClean="0"/>
              <a:t>Amerigo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Vespucci”). The discovered land was </a:t>
            </a:r>
          </a:p>
          <a:p>
            <a:pPr>
              <a:buNone/>
            </a:pPr>
            <a:r>
              <a:rPr lang="en-US" dirty="0" smtClean="0"/>
              <a:t>named “America” in honor of </a:t>
            </a:r>
          </a:p>
          <a:p>
            <a:pPr>
              <a:buNone/>
            </a:pPr>
            <a:r>
              <a:rPr lang="en-US" dirty="0" smtClean="0"/>
              <a:t>Vespucci, whose name sounds life </a:t>
            </a:r>
          </a:p>
          <a:p>
            <a:pPr>
              <a:buNone/>
            </a:pPr>
            <a:r>
              <a:rPr lang="en-US" dirty="0" smtClean="0"/>
              <a:t>“Americus”. </a:t>
            </a:r>
            <a:endParaRPr lang="ru-RU" dirty="0"/>
          </a:p>
        </p:txBody>
      </p:sp>
      <p:pic>
        <p:nvPicPr>
          <p:cNvPr id="4" name="Рисунок 3" descr="1198075156_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3600400" cy="439073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discovered America?</a:t>
            </a:r>
            <a:endParaRPr lang="ru-RU" dirty="0"/>
          </a:p>
        </p:txBody>
      </p:sp>
      <p:pic>
        <p:nvPicPr>
          <p:cNvPr id="4" name="Содержимое 3" descr="rubase_1_996642499_403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985675"/>
            <a:ext cx="6192688" cy="48723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Christopher Columbus</a:t>
            </a:r>
            <a:endParaRPr lang="ru-RU" dirty="0"/>
          </a:p>
        </p:txBody>
      </p:sp>
      <p:pic>
        <p:nvPicPr>
          <p:cNvPr id="4" name="Содержимое 3" descr="16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132856"/>
            <a:ext cx="3780420" cy="3528392"/>
          </a:xfrm>
        </p:spPr>
      </p:pic>
      <p:sp>
        <p:nvSpPr>
          <p:cNvPr id="5" name="TextBox 4"/>
          <p:cNvSpPr txBox="1"/>
          <p:nvPr/>
        </p:nvSpPr>
        <p:spPr>
          <a:xfrm>
            <a:off x="4355976" y="2132856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iscovered America in 1492. </a:t>
            </a:r>
          </a:p>
          <a:p>
            <a:r>
              <a:rPr lang="en-US" sz="2000" dirty="0" smtClean="0"/>
              <a:t>This seaman was born in Italy, but he lived in Spain for  a long time.  He was sure, our land is round.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389120"/>
          </a:xfrm>
        </p:spPr>
        <p:txBody>
          <a:bodyPr/>
          <a:lstStyle/>
          <a:p>
            <a:r>
              <a:rPr lang="en-US" dirty="0" smtClean="0"/>
              <a:t>The first Columbus’ voyage to the west was made on purpose to find a short way to get to India. </a:t>
            </a:r>
            <a:endParaRPr lang="ru-RU" dirty="0"/>
          </a:p>
        </p:txBody>
      </p:sp>
      <p:pic>
        <p:nvPicPr>
          <p:cNvPr id="4" name="Рисунок 3" descr="1248689829_8874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132856"/>
            <a:ext cx="5649416" cy="423706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389120"/>
          </a:xfrm>
        </p:spPr>
        <p:txBody>
          <a:bodyPr/>
          <a:lstStyle/>
          <a:p>
            <a:r>
              <a:rPr lang="en-US" dirty="0" smtClean="0"/>
              <a:t>The King and the Queen of Spain gave him money to go there, so after sailing 6400 km he reached some land, but it wasn’t India.</a:t>
            </a:r>
            <a:endParaRPr lang="ru-RU" dirty="0"/>
          </a:p>
        </p:txBody>
      </p:sp>
      <p:pic>
        <p:nvPicPr>
          <p:cNvPr id="4" name="Рисунок 3" descr="Charles_III_of_Spain_high_reso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2160240" cy="3024336"/>
          </a:xfrm>
          <a:prstGeom prst="rect">
            <a:avLst/>
          </a:prstGeom>
        </p:spPr>
      </p:pic>
      <p:pic>
        <p:nvPicPr>
          <p:cNvPr id="5" name="Рисунок 4" descr="izabel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852936"/>
            <a:ext cx="2363713" cy="3151617"/>
          </a:xfrm>
          <a:prstGeom prst="rect">
            <a:avLst/>
          </a:prstGeom>
        </p:spPr>
      </p:pic>
      <p:pic>
        <p:nvPicPr>
          <p:cNvPr id="6" name="Рисунок 5" descr="f73faf3c51c513d6b371862e4940b61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844824"/>
            <a:ext cx="4292915" cy="48342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Columbus discovered a new land,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en-US" dirty="0" smtClean="0"/>
              <a:t>a new continent. It’s called America.</a:t>
            </a:r>
            <a:endParaRPr lang="ru-RU" dirty="0"/>
          </a:p>
        </p:txBody>
      </p:sp>
      <p:pic>
        <p:nvPicPr>
          <p:cNvPr id="4" name="Рисунок 3" descr="Columbus_Taking_Posses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420888"/>
            <a:ext cx="5388014" cy="4078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2160" y="2420888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fact, Columbus reached Central America, and people began to call the land</a:t>
            </a:r>
          </a:p>
          <a:p>
            <a:r>
              <a:rPr lang="en-US" b="1" dirty="0" smtClean="0"/>
              <a:t>“The  New World”</a:t>
            </a:r>
          </a:p>
          <a:p>
            <a:endParaRPr lang="en-US" b="1" dirty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389120"/>
          </a:xfrm>
        </p:spPr>
        <p:txBody>
          <a:bodyPr/>
          <a:lstStyle/>
          <a:p>
            <a:pPr algn="ctr"/>
            <a:r>
              <a:rPr lang="en-US" dirty="0" smtClean="0"/>
              <a:t>Christopher Columbus also discovered some more islands and reached Cuba.</a:t>
            </a:r>
            <a:endParaRPr lang="ru-RU" dirty="0"/>
          </a:p>
        </p:txBody>
      </p:sp>
      <p:pic>
        <p:nvPicPr>
          <p:cNvPr id="5" name="Рисунок 4" descr="250px-Colomb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2381250" cy="2924175"/>
          </a:xfrm>
          <a:prstGeom prst="rect">
            <a:avLst/>
          </a:prstGeom>
        </p:spPr>
      </p:pic>
      <p:pic>
        <p:nvPicPr>
          <p:cNvPr id="6" name="Рисунок 5" descr="Viajes_de_colon_en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780928"/>
            <a:ext cx="4762500" cy="3190875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expedition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first Columbus’ voyage to America England became interested in the new continent too. 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924944"/>
            <a:ext cx="2304256" cy="3327001"/>
          </a:xfrm>
          <a:prstGeom prst="rect">
            <a:avLst/>
          </a:prstGeom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284984"/>
            <a:ext cx="5233797" cy="2592288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“Mayflower”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6</a:t>
            </a:r>
            <a:r>
              <a:rPr lang="en-US" baseline="30000" dirty="0" smtClean="0"/>
              <a:t>th</a:t>
            </a:r>
            <a:r>
              <a:rPr lang="en-US" dirty="0" smtClean="0"/>
              <a:t> of September 1620 74 men and 28 women left England on the board of “Mayflower”. They wanted to start a new life in America. </a:t>
            </a:r>
            <a:endParaRPr lang="ru-RU" dirty="0"/>
          </a:p>
        </p:txBody>
      </p:sp>
      <p:pic>
        <p:nvPicPr>
          <p:cNvPr id="4" name="Рисунок 3" descr="4098932218_b168d36e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284984"/>
            <a:ext cx="4757285" cy="3168352"/>
          </a:xfrm>
          <a:prstGeom prst="rect">
            <a:avLst/>
          </a:prstGeom>
        </p:spPr>
      </p:pic>
      <p:pic>
        <p:nvPicPr>
          <p:cNvPr id="5" name="Рисунок 4" descr="1349756681_SigningMayflowerCompact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284984"/>
            <a:ext cx="4683831" cy="316835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</TotalTime>
  <Words>383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The Discovery Of America</vt:lpstr>
      <vt:lpstr>Who discovered America?</vt:lpstr>
      <vt:lpstr>Christopher Columbus</vt:lpstr>
      <vt:lpstr>Презентация PowerPoint</vt:lpstr>
      <vt:lpstr>Презентация PowerPoint</vt:lpstr>
      <vt:lpstr>Columbus discovered a new land, </vt:lpstr>
      <vt:lpstr>Презентация PowerPoint</vt:lpstr>
      <vt:lpstr>English expedition</vt:lpstr>
      <vt:lpstr>“Mayflower”</vt:lpstr>
      <vt:lpstr>Презентация PowerPoint</vt:lpstr>
      <vt:lpstr>Native Americans</vt:lpstr>
      <vt:lpstr>Презентация PowerPoint</vt:lpstr>
      <vt:lpstr>Where does the name “America” come from?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Discovery Of America</dc:title>
  <dc:creator>MALCOLM</dc:creator>
  <cp:lastModifiedBy>Миша</cp:lastModifiedBy>
  <cp:revision>8</cp:revision>
  <dcterms:created xsi:type="dcterms:W3CDTF">2013-10-13T12:52:57Z</dcterms:created>
  <dcterms:modified xsi:type="dcterms:W3CDTF">2014-02-18T19:25:11Z</dcterms:modified>
</cp:coreProperties>
</file>