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9" r:id="rId4"/>
    <p:sldId id="288" r:id="rId5"/>
    <p:sldId id="279" r:id="rId6"/>
    <p:sldId id="280" r:id="rId7"/>
    <p:sldId id="281" r:id="rId8"/>
    <p:sldId id="282" r:id="rId9"/>
    <p:sldId id="283" r:id="rId10"/>
    <p:sldId id="284" r:id="rId11"/>
    <p:sldId id="285" r:id="rId12"/>
    <p:sldId id="290" r:id="rId13"/>
    <p:sldId id="262" r:id="rId14"/>
    <p:sldId id="269" r:id="rId15"/>
    <p:sldId id="270" r:id="rId16"/>
    <p:sldId id="271" r:id="rId17"/>
    <p:sldId id="272" r:id="rId18"/>
    <p:sldId id="273" r:id="rId19"/>
    <p:sldId id="289" r:id="rId20"/>
    <p:sldId id="278" r:id="rId21"/>
  </p:sldIdLst>
  <p:sldSz cx="9144000" cy="6858000" type="screen4x3"/>
  <p:notesSz cx="6858000" cy="9144000"/>
  <p:custDataLst>
    <p:tags r:id="rId23"/>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FF00"/>
    <a:srgbClr val="FFD56D"/>
    <a:srgbClr val="FFE197"/>
    <a:srgbClr val="A9E5E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2" autoAdjust="0"/>
    <p:restoredTop sz="94718" autoAdjust="0"/>
  </p:normalViewPr>
  <p:slideViewPr>
    <p:cSldViewPr>
      <p:cViewPr varScale="1">
        <p:scale>
          <a:sx n="67" d="100"/>
          <a:sy n="67" d="100"/>
        </p:scale>
        <p:origin x="-5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342CA4E-8C0C-44E1-9DC7-E96AF24E7DF9}" type="datetimeFigureOut">
              <a:rPr lang="ru-RU"/>
              <a:pPr>
                <a:defRPr/>
              </a:pPr>
              <a:t>28.02.2014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8EB4B24-F184-4A41-80E8-910B9FC0254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393CDA0-6C89-4A7E-8827-96773A7F8E45}" type="datetimeFigureOut">
              <a:rPr lang="ru-RU"/>
              <a:pPr>
                <a:defRPr/>
              </a:pPr>
              <a:t>28.02.2014</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9881FDFE-9493-4C84-A0E1-81CF7780511B}" type="slidenum">
              <a:rPr lang="ru-RU"/>
              <a:pPr>
                <a:defRPr/>
              </a:pPr>
              <a:t>‹#›</a:t>
            </a:fld>
            <a:endParaRPr lang="ru-RU"/>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9477DE64-0671-4F77-B5C7-E288EDB327C8}" type="slidenum">
              <a:rPr lang="ru-RU"/>
              <a:pPr>
                <a:defRPr/>
              </a:pPr>
              <a:t>‹#›</a:t>
            </a:fld>
            <a:endParaRPr lang="ru-RU"/>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477000" y="76200"/>
            <a:ext cx="2514600" cy="288925"/>
          </a:xfrm>
        </p:spPr>
        <p:txBody>
          <a:bodyPr/>
          <a:lstStyle>
            <a:lvl1pPr>
              <a:defRPr smtClean="0"/>
            </a:lvl1pPr>
          </a:lstStyle>
          <a:p>
            <a:pPr>
              <a:defRPr/>
            </a:pPr>
            <a:fld id="{1561CF32-BB42-4C9F-9801-2A0A7DF1D198}" type="datetimeFigureOut">
              <a:rPr lang="ru-RU"/>
              <a:pPr>
                <a:defRPr/>
              </a:pPr>
              <a:t>28.02.2014</a:t>
            </a:fld>
            <a:endParaRPr lang="ru-RU"/>
          </a:p>
        </p:txBody>
      </p:sp>
      <p:sp>
        <p:nvSpPr>
          <p:cNvPr id="3" name="Нижний колонтитул 2"/>
          <p:cNvSpPr>
            <a:spLocks noGrp="1"/>
          </p:cNvSpPr>
          <p:nvPr>
            <p:ph type="ftr" sz="quarter" idx="11"/>
          </p:nvPr>
        </p:nvSpPr>
        <p:spPr>
          <a:xfrm>
            <a:off x="3124200" y="76200"/>
            <a:ext cx="3352800" cy="288925"/>
          </a:xfrm>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8229600" y="6477000"/>
            <a:ext cx="762000" cy="244475"/>
          </a:xfrm>
        </p:spPr>
        <p:txBody>
          <a:bodyPr/>
          <a:lstStyle>
            <a:lvl1pPr>
              <a:defRPr smtClean="0"/>
            </a:lvl1pPr>
          </a:lstStyle>
          <a:p>
            <a:pPr>
              <a:defRPr/>
            </a:pPr>
            <a:fld id="{8939A82E-1A81-43AF-9DC9-5C0566A210EA}" type="slidenum">
              <a:rPr lang="ru-RU"/>
              <a:pPr>
                <a:defRPr/>
              </a:pPr>
              <a:t>‹#›</a:t>
            </a:fld>
            <a:endParaRPr lang="ru-RU"/>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21A6717E-1162-4655-8106-400DBA9A173A}" type="datetimeFigureOut">
              <a:rPr lang="ru-RU"/>
              <a:pPr>
                <a:defRPr/>
              </a:pPr>
              <a:t>28.02.2014</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ED6AD276-AC23-4032-BDEE-EF74CA34274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648C6F85-CDBD-4596-BC9C-D15232EC3461}" type="datetimeFigureOut">
              <a:rPr lang="ru-RU"/>
              <a:pPr>
                <a:defRPr/>
              </a:pPr>
              <a:t>28.02.2014</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786C41D-B607-456C-9C86-5F865BE15BAB}"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25519F0D-0CB3-4F4B-BA86-164E00C46B0A}" type="datetimeFigureOut">
              <a:rPr lang="ru-RU"/>
              <a:pPr>
                <a:defRPr/>
              </a:pPr>
              <a:t>28.02.2014</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BBA9B37-D42E-4D16-88BE-47E533182589}"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AB98861D-5E21-4296-8112-1283156B8F52}" type="datetimeFigureOut">
              <a:rPr lang="ru-RU"/>
              <a:pPr>
                <a:defRPr/>
              </a:pPr>
              <a:t>28.02.2014</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744EA5F6-CE9B-43C4-B41B-EA1D5DD42741}"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2D658B89-BC5F-492B-922A-A9B7368A0717}" type="datetimeFigureOut">
              <a:rPr lang="ru-RU"/>
              <a:pPr>
                <a:defRPr/>
              </a:pPr>
              <a:t>28.02.2014</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34F346A7-570F-4B69-8E32-F2CA13F1C685}"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6EC6B8CD-68D8-485C-8569-40FEC9CE85E7}" type="datetimeFigureOut">
              <a:rPr lang="ru-RU"/>
              <a:pPr>
                <a:defRPr/>
              </a:pPr>
              <a:t>28.02.2014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977B9978-E3F4-4709-8406-D943EBAB7473}"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B11FFFF9-F431-48FC-9FB8-0DFF7C15C301}" type="datetimeFigureOut">
              <a:rPr lang="ru-RU"/>
              <a:pPr>
                <a:defRPr/>
              </a:pPr>
              <a:t>28.02.2014</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20AC51FF-321F-4852-A068-8B981527DA98}"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08F2550-F0EE-40C5-BBF9-2B123A1E97B2}" type="datetimeFigureOut">
              <a:rPr lang="ru-RU"/>
              <a:pPr>
                <a:defRPr/>
              </a:pPr>
              <a:t>28.02.2014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E829BA-290B-42A9-9D67-FD6AD73B6073}"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F298695C-D92B-4E53-9A6B-A5A4B89D25F2}" type="datetimeFigureOut">
              <a:rPr lang="ru-RU"/>
              <a:pPr>
                <a:defRPr/>
              </a:pPr>
              <a:t>28.02.2014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7F83AE75-124F-4636-95CF-7BC1CAA924CA}"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896" r:id="rId3"/>
    <p:sldLayoutId id="2147483902" r:id="rId4"/>
    <p:sldLayoutId id="2147483897" r:id="rId5"/>
    <p:sldLayoutId id="2147483903" r:id="rId6"/>
    <p:sldLayoutId id="2147483904" r:id="rId7"/>
    <p:sldLayoutId id="2147483898" r:id="rId8"/>
    <p:sldLayoutId id="2147483905" r:id="rId9"/>
    <p:sldLayoutId id="2147483906" r:id="rId10"/>
    <p:sldLayoutId id="2147483899"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gif"/><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5.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5.gif"/><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5.gif"/><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5.gif"/><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1.xml"/><Relationship Id="rId5" Type="http://schemas.openxmlformats.org/officeDocument/2006/relationships/image" Target="../media/image34.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3" name="Picture 25" descr="tower_ex"/>
          <p:cNvPicPr>
            <a:picLocks noChangeAspect="1" noChangeArrowheads="1"/>
          </p:cNvPicPr>
          <p:nvPr/>
        </p:nvPicPr>
        <p:blipFill>
          <a:blip r:embed="rId3"/>
          <a:srcRect/>
          <a:stretch>
            <a:fillRect/>
          </a:stretch>
        </p:blipFill>
        <p:spPr bwMode="auto">
          <a:xfrm rot="459583">
            <a:off x="5148263" y="333375"/>
            <a:ext cx="3744912" cy="2808288"/>
          </a:xfrm>
          <a:prstGeom prst="rect">
            <a:avLst/>
          </a:prstGeom>
          <a:noFill/>
        </p:spPr>
      </p:pic>
      <p:pic>
        <p:nvPicPr>
          <p:cNvPr id="12305" name="Picture 17" descr="30322330061841729027"/>
          <p:cNvPicPr>
            <a:picLocks noChangeAspect="1" noChangeArrowheads="1"/>
          </p:cNvPicPr>
          <p:nvPr/>
        </p:nvPicPr>
        <p:blipFill>
          <a:blip r:embed="rId4"/>
          <a:srcRect/>
          <a:stretch>
            <a:fillRect/>
          </a:stretch>
        </p:blipFill>
        <p:spPr bwMode="auto">
          <a:xfrm rot="-529723">
            <a:off x="971550" y="333375"/>
            <a:ext cx="3529013" cy="2312988"/>
          </a:xfrm>
          <a:prstGeom prst="rect">
            <a:avLst/>
          </a:prstGeom>
          <a:noFill/>
        </p:spPr>
      </p:pic>
      <p:pic>
        <p:nvPicPr>
          <p:cNvPr id="12306" name="Picture 18" descr="0009-013-Dostoprimechatelnosti-londona"/>
          <p:cNvPicPr>
            <a:picLocks noChangeAspect="1" noChangeArrowheads="1"/>
          </p:cNvPicPr>
          <p:nvPr/>
        </p:nvPicPr>
        <p:blipFill>
          <a:blip r:embed="rId5"/>
          <a:srcRect/>
          <a:stretch>
            <a:fillRect/>
          </a:stretch>
        </p:blipFill>
        <p:spPr bwMode="auto">
          <a:xfrm rot="463382">
            <a:off x="900113" y="2852738"/>
            <a:ext cx="3600450" cy="2527300"/>
          </a:xfrm>
          <a:prstGeom prst="rect">
            <a:avLst/>
          </a:prstGeom>
          <a:noFill/>
        </p:spPr>
      </p:pic>
      <p:sp>
        <p:nvSpPr>
          <p:cNvPr id="12290" name="Заголовок 1"/>
          <p:cNvSpPr>
            <a:spLocks noGrp="1"/>
          </p:cNvSpPr>
          <p:nvPr>
            <p:ph type="ctrTitle" idx="4294967295"/>
          </p:nvPr>
        </p:nvSpPr>
        <p:spPr bwMode="auto">
          <a:xfrm>
            <a:off x="468313" y="5516563"/>
            <a:ext cx="5399087" cy="936625"/>
          </a:xfrm>
        </p:spPr>
        <p:txBody>
          <a:bodyPr wrap="square" lIns="91440" tIns="45720" rIns="91440" bIns="45720" numCol="1" anchor="t" anchorCtr="0" compatLnSpc="1">
            <a:prstTxWarp prst="textNoShape">
              <a:avLst/>
            </a:prstTxWarp>
          </a:bodyPr>
          <a:lstStyle/>
          <a:p>
            <a:pPr eaLnBrk="1" hangingPunct="1">
              <a:defRPr/>
            </a:pPr>
            <a:r>
              <a:rPr lang="en-US" b="1" cap="none" smtClean="0">
                <a:solidFill>
                  <a:schemeClr val="hlink"/>
                </a:solidFill>
                <a:effectLst>
                  <a:outerShdw blurRad="38100" dist="38100" dir="2700000" algn="tl">
                    <a:srgbClr val="C0C0C0"/>
                  </a:outerShdw>
                </a:effectLst>
                <a:latin typeface="Arial" charset="0"/>
                <a:cs typeface="Arial" charset="0"/>
              </a:rPr>
              <a:t>Travelling to</a:t>
            </a:r>
            <a:endParaRPr lang="ru-RU" b="1" cap="none" smtClean="0">
              <a:solidFill>
                <a:schemeClr val="hlink"/>
              </a:solidFill>
              <a:effectLst>
                <a:outerShdw blurRad="38100" dist="38100" dir="2700000" algn="tl">
                  <a:srgbClr val="C0C0C0"/>
                </a:outerShdw>
              </a:effectLst>
              <a:latin typeface="Arial" charset="0"/>
              <a:cs typeface="Arial" charset="0"/>
            </a:endParaRPr>
          </a:p>
        </p:txBody>
      </p:sp>
      <p:pic>
        <p:nvPicPr>
          <p:cNvPr id="12296" name="Picture 9" descr="Lwave"/>
          <p:cNvPicPr>
            <a:picLocks noChangeAspect="1" noChangeArrowheads="1" noCrop="1"/>
          </p:cNvPicPr>
          <p:nvPr/>
        </p:nvPicPr>
        <p:blipFill>
          <a:blip r:embed="rId6"/>
          <a:srcRect/>
          <a:stretch>
            <a:fillRect/>
          </a:stretch>
        </p:blipFill>
        <p:spPr bwMode="auto">
          <a:xfrm>
            <a:off x="3386138" y="5643563"/>
            <a:ext cx="352425" cy="476250"/>
          </a:xfrm>
          <a:prstGeom prst="rect">
            <a:avLst/>
          </a:prstGeom>
          <a:noFill/>
          <a:ln w="9525">
            <a:noFill/>
            <a:miter lim="800000"/>
            <a:headEnd/>
            <a:tailEnd/>
          </a:ln>
        </p:spPr>
      </p:pic>
      <p:pic>
        <p:nvPicPr>
          <p:cNvPr id="12297" name="Picture 10" descr="Owave"/>
          <p:cNvPicPr>
            <a:picLocks noChangeAspect="1" noChangeArrowheads="1" noCrop="1"/>
          </p:cNvPicPr>
          <p:nvPr/>
        </p:nvPicPr>
        <p:blipFill>
          <a:blip r:embed="rId7"/>
          <a:srcRect/>
          <a:stretch>
            <a:fillRect/>
          </a:stretch>
        </p:blipFill>
        <p:spPr bwMode="auto">
          <a:xfrm>
            <a:off x="4932363" y="5653088"/>
            <a:ext cx="409575" cy="476250"/>
          </a:xfrm>
          <a:prstGeom prst="rect">
            <a:avLst/>
          </a:prstGeom>
          <a:noFill/>
          <a:ln w="9525">
            <a:noFill/>
            <a:miter lim="800000"/>
            <a:headEnd/>
            <a:tailEnd/>
          </a:ln>
        </p:spPr>
      </p:pic>
      <p:pic>
        <p:nvPicPr>
          <p:cNvPr id="12298" name="Picture 11" descr="Owave"/>
          <p:cNvPicPr>
            <a:picLocks noChangeAspect="1" noChangeArrowheads="1" noCrop="1"/>
          </p:cNvPicPr>
          <p:nvPr/>
        </p:nvPicPr>
        <p:blipFill>
          <a:blip r:embed="rId7"/>
          <a:srcRect/>
          <a:stretch>
            <a:fillRect/>
          </a:stretch>
        </p:blipFill>
        <p:spPr bwMode="auto">
          <a:xfrm>
            <a:off x="3708400" y="5661025"/>
            <a:ext cx="409575" cy="476250"/>
          </a:xfrm>
          <a:prstGeom prst="rect">
            <a:avLst/>
          </a:prstGeom>
          <a:noFill/>
          <a:ln w="9525">
            <a:noFill/>
            <a:miter lim="800000"/>
            <a:headEnd/>
            <a:tailEnd/>
          </a:ln>
        </p:spPr>
      </p:pic>
      <p:pic>
        <p:nvPicPr>
          <p:cNvPr id="12299" name="Picture 12" descr="Nwave"/>
          <p:cNvPicPr>
            <a:picLocks noChangeAspect="1" noChangeArrowheads="1" noCrop="1"/>
          </p:cNvPicPr>
          <p:nvPr/>
        </p:nvPicPr>
        <p:blipFill>
          <a:blip r:embed="rId8"/>
          <a:srcRect/>
          <a:stretch>
            <a:fillRect/>
          </a:stretch>
        </p:blipFill>
        <p:spPr bwMode="auto">
          <a:xfrm>
            <a:off x="4117975" y="5645150"/>
            <a:ext cx="409575" cy="466725"/>
          </a:xfrm>
          <a:prstGeom prst="rect">
            <a:avLst/>
          </a:prstGeom>
          <a:noFill/>
          <a:ln w="9525">
            <a:noFill/>
            <a:miter lim="800000"/>
            <a:headEnd/>
            <a:tailEnd/>
          </a:ln>
        </p:spPr>
      </p:pic>
      <p:pic>
        <p:nvPicPr>
          <p:cNvPr id="12300" name="Picture 13" descr="Nwave"/>
          <p:cNvPicPr>
            <a:picLocks noChangeAspect="1" noChangeArrowheads="1" noCrop="1"/>
          </p:cNvPicPr>
          <p:nvPr/>
        </p:nvPicPr>
        <p:blipFill>
          <a:blip r:embed="rId8"/>
          <a:srcRect/>
          <a:stretch>
            <a:fillRect/>
          </a:stretch>
        </p:blipFill>
        <p:spPr bwMode="auto">
          <a:xfrm>
            <a:off x="5338763" y="5686425"/>
            <a:ext cx="409575" cy="466725"/>
          </a:xfrm>
          <a:prstGeom prst="rect">
            <a:avLst/>
          </a:prstGeom>
          <a:noFill/>
          <a:ln w="9525">
            <a:noFill/>
            <a:miter lim="800000"/>
            <a:headEnd/>
            <a:tailEnd/>
          </a:ln>
        </p:spPr>
      </p:pic>
      <p:pic>
        <p:nvPicPr>
          <p:cNvPr id="12301" name="Picture 14" descr="Dwave"/>
          <p:cNvPicPr>
            <a:picLocks noChangeAspect="1" noChangeArrowheads="1" noCrop="1"/>
          </p:cNvPicPr>
          <p:nvPr/>
        </p:nvPicPr>
        <p:blipFill>
          <a:blip r:embed="rId9"/>
          <a:srcRect/>
          <a:stretch>
            <a:fillRect/>
          </a:stretch>
        </p:blipFill>
        <p:spPr bwMode="auto">
          <a:xfrm>
            <a:off x="4533900" y="5711825"/>
            <a:ext cx="409575" cy="476250"/>
          </a:xfrm>
          <a:prstGeom prst="rect">
            <a:avLst/>
          </a:prstGeom>
          <a:noFill/>
          <a:ln w="9525">
            <a:noFill/>
            <a:miter lim="800000"/>
            <a:headEnd/>
            <a:tailEnd/>
          </a:ln>
        </p:spPr>
      </p:pic>
      <p:pic>
        <p:nvPicPr>
          <p:cNvPr id="12303" name="Picture 15" descr="tower_ex"/>
          <p:cNvPicPr>
            <a:picLocks noChangeAspect="1" noChangeArrowheads="1"/>
          </p:cNvPicPr>
          <p:nvPr/>
        </p:nvPicPr>
        <p:blipFill>
          <a:blip r:embed="rId3"/>
          <a:srcRect/>
          <a:stretch>
            <a:fillRect/>
          </a:stretch>
        </p:blipFill>
        <p:spPr bwMode="auto">
          <a:xfrm rot="459583">
            <a:off x="5148263" y="333375"/>
            <a:ext cx="3744912" cy="2808288"/>
          </a:xfrm>
          <a:prstGeom prst="rect">
            <a:avLst/>
          </a:prstGeom>
          <a:noFill/>
        </p:spPr>
      </p:pic>
      <p:pic>
        <p:nvPicPr>
          <p:cNvPr id="12304" name="Picture 16" descr="0_5e94_2408096a_XL"/>
          <p:cNvPicPr>
            <a:picLocks noChangeAspect="1" noChangeArrowheads="1"/>
          </p:cNvPicPr>
          <p:nvPr/>
        </p:nvPicPr>
        <p:blipFill>
          <a:blip r:embed="rId10"/>
          <a:srcRect/>
          <a:stretch>
            <a:fillRect/>
          </a:stretch>
        </p:blipFill>
        <p:spPr bwMode="auto">
          <a:xfrm rot="-572240">
            <a:off x="4572000" y="2781300"/>
            <a:ext cx="3529013" cy="2565400"/>
          </a:xfrm>
          <a:prstGeom prst="rect">
            <a:avLst/>
          </a:prstGeom>
          <a:noFill/>
        </p:spPr>
      </p:pic>
      <p:pic>
        <p:nvPicPr>
          <p:cNvPr id="12307" name="Picture 19" descr="30322330061841729027"/>
          <p:cNvPicPr>
            <a:picLocks noChangeAspect="1" noChangeArrowheads="1"/>
          </p:cNvPicPr>
          <p:nvPr/>
        </p:nvPicPr>
        <p:blipFill>
          <a:blip r:embed="rId4"/>
          <a:srcRect/>
          <a:stretch>
            <a:fillRect/>
          </a:stretch>
        </p:blipFill>
        <p:spPr bwMode="auto">
          <a:xfrm rot="-529723">
            <a:off x="971550" y="333375"/>
            <a:ext cx="3529013" cy="2312988"/>
          </a:xfrm>
          <a:prstGeom prst="rect">
            <a:avLst/>
          </a:prstGeom>
          <a:noFill/>
        </p:spPr>
      </p:pic>
      <p:pic>
        <p:nvPicPr>
          <p:cNvPr id="12308" name="Picture 20" descr="0009-013-Dostoprimechatelnosti-londona"/>
          <p:cNvPicPr>
            <a:picLocks noChangeAspect="1" noChangeArrowheads="1"/>
          </p:cNvPicPr>
          <p:nvPr/>
        </p:nvPicPr>
        <p:blipFill>
          <a:blip r:embed="rId5"/>
          <a:srcRect/>
          <a:stretch>
            <a:fillRect/>
          </a:stretch>
        </p:blipFill>
        <p:spPr bwMode="auto">
          <a:xfrm rot="463382">
            <a:off x="900113" y="2852738"/>
            <a:ext cx="3600450" cy="2527300"/>
          </a:xfrm>
          <a:prstGeom prst="rect">
            <a:avLst/>
          </a:prstGeom>
          <a:noFill/>
        </p:spPr>
      </p:pic>
      <p:pic>
        <p:nvPicPr>
          <p:cNvPr id="12309" name="Picture 21" descr="tower_ex"/>
          <p:cNvPicPr>
            <a:picLocks noChangeAspect="1" noChangeArrowheads="1"/>
          </p:cNvPicPr>
          <p:nvPr/>
        </p:nvPicPr>
        <p:blipFill>
          <a:blip r:embed="rId3"/>
          <a:srcRect/>
          <a:stretch>
            <a:fillRect/>
          </a:stretch>
        </p:blipFill>
        <p:spPr bwMode="auto">
          <a:xfrm rot="459583">
            <a:off x="5148263" y="333375"/>
            <a:ext cx="3744912" cy="2808288"/>
          </a:xfrm>
          <a:prstGeom prst="rect">
            <a:avLst/>
          </a:prstGeom>
          <a:noFill/>
        </p:spPr>
      </p:pic>
      <p:pic>
        <p:nvPicPr>
          <p:cNvPr id="12310" name="Picture 22" descr="0_5e94_2408096a_XL"/>
          <p:cNvPicPr>
            <a:picLocks noChangeAspect="1" noChangeArrowheads="1"/>
          </p:cNvPicPr>
          <p:nvPr/>
        </p:nvPicPr>
        <p:blipFill>
          <a:blip r:embed="rId10"/>
          <a:srcRect/>
          <a:stretch>
            <a:fillRect/>
          </a:stretch>
        </p:blipFill>
        <p:spPr bwMode="auto">
          <a:xfrm rot="-572240">
            <a:off x="4716463" y="2781300"/>
            <a:ext cx="3529012" cy="2565400"/>
          </a:xfrm>
          <a:prstGeom prst="rect">
            <a:avLst/>
          </a:prstGeom>
          <a:noFill/>
        </p:spPr>
      </p:pic>
      <p:pic>
        <p:nvPicPr>
          <p:cNvPr id="12311" name="Picture 23" descr="30322330061841729027"/>
          <p:cNvPicPr>
            <a:picLocks noChangeAspect="1" noChangeArrowheads="1"/>
          </p:cNvPicPr>
          <p:nvPr/>
        </p:nvPicPr>
        <p:blipFill>
          <a:blip r:embed="rId4"/>
          <a:srcRect/>
          <a:stretch>
            <a:fillRect/>
          </a:stretch>
        </p:blipFill>
        <p:spPr bwMode="auto">
          <a:xfrm rot="-529723">
            <a:off x="971550" y="333375"/>
            <a:ext cx="3529013" cy="2312988"/>
          </a:xfrm>
          <a:prstGeom prst="rect">
            <a:avLst/>
          </a:prstGeom>
          <a:noFill/>
        </p:spPr>
      </p:pic>
      <p:pic>
        <p:nvPicPr>
          <p:cNvPr id="12312" name="Picture 24" descr="0009-013-Dostoprimechatelnosti-londona"/>
          <p:cNvPicPr>
            <a:picLocks noChangeAspect="1" noChangeArrowheads="1"/>
          </p:cNvPicPr>
          <p:nvPr/>
        </p:nvPicPr>
        <p:blipFill>
          <a:blip r:embed="rId5"/>
          <a:srcRect/>
          <a:stretch>
            <a:fillRect/>
          </a:stretch>
        </p:blipFill>
        <p:spPr bwMode="auto">
          <a:xfrm rot="463382">
            <a:off x="900113" y="2852738"/>
            <a:ext cx="3600450" cy="25273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031"/>
          <p:cNvPicPr>
            <a:picLocks noChangeAspect="1" noChangeArrowheads="1"/>
          </p:cNvPicPr>
          <p:nvPr>
            <p:ph sz="half" idx="2"/>
          </p:nvPr>
        </p:nvPicPr>
        <p:blipFill>
          <a:blip r:embed="rId2"/>
          <a:srcRect/>
          <a:stretch>
            <a:fillRect/>
          </a:stretch>
        </p:blipFill>
        <p:spPr>
          <a:xfrm>
            <a:off x="0" y="0"/>
            <a:ext cx="9144000" cy="6858000"/>
          </a:xfrm>
          <a:noFill/>
        </p:spPr>
      </p:pic>
      <p:sp>
        <p:nvSpPr>
          <p:cNvPr id="9218" name="Rectangle 2"/>
          <p:cNvSpPr>
            <a:spLocks noGrp="1" noChangeArrowheads="1"/>
          </p:cNvSpPr>
          <p:nvPr>
            <p:ph type="title"/>
          </p:nvPr>
        </p:nvSpPr>
        <p:spPr>
          <a:xfrm>
            <a:off x="201612" y="30163"/>
            <a:ext cx="8208964" cy="765174"/>
          </a:xfrm>
        </p:spPr>
        <p:txBody>
          <a:bodyPr/>
          <a:lstStyle/>
          <a:p>
            <a:pPr eaLnBrk="1" hangingPunct="1">
              <a:defRPr/>
            </a:pPr>
            <a:r>
              <a:rPr lang="en-US" smtClean="0">
                <a:solidFill>
                  <a:schemeClr val="accent2"/>
                </a:solidFill>
              </a:rPr>
              <a:t>Buckingham Palace</a:t>
            </a:r>
            <a:endParaRPr lang="ru-RU" smtClean="0">
              <a:solidFill>
                <a:schemeClr val="accent2"/>
              </a:solidFill>
            </a:endParaRPr>
          </a:p>
        </p:txBody>
      </p:sp>
      <p:sp>
        <p:nvSpPr>
          <p:cNvPr id="20485" name="Rectangle 10"/>
          <p:cNvSpPr>
            <a:spLocks noChangeArrowheads="1"/>
          </p:cNvSpPr>
          <p:nvPr/>
        </p:nvSpPr>
        <p:spPr bwMode="auto">
          <a:xfrm>
            <a:off x="0" y="620713"/>
            <a:ext cx="6372225" cy="2720975"/>
          </a:xfrm>
          <a:prstGeom prst="rect">
            <a:avLst/>
          </a:prstGeom>
          <a:noFill/>
          <a:ln w="9525">
            <a:noFill/>
            <a:miter lim="800000"/>
            <a:headEnd/>
            <a:tailEnd/>
          </a:ln>
        </p:spPr>
        <p:txBody>
          <a:bodyPr>
            <a:spAutoFit/>
          </a:bodyPr>
          <a:lstStyle/>
          <a:p>
            <a:pPr algn="just"/>
            <a:r>
              <a:rPr lang="en-US" sz="2400" b="1">
                <a:solidFill>
                  <a:srgbClr val="FFFF00"/>
                </a:solidFill>
              </a:rPr>
              <a:t>It’s the London home of the Queen. </a:t>
            </a:r>
            <a:r>
              <a:rPr lang="en-US" sz="2400" b="1">
                <a:solidFill>
                  <a:srgbClr val="FFFF00"/>
                </a:solidFill>
                <a:latin typeface="Tahoma" pitchFamily="34" charset="0"/>
              </a:rPr>
              <a:t>When the flag is flying on the top she is at home. </a:t>
            </a:r>
            <a:r>
              <a:rPr lang="en-US" sz="2400" b="1">
                <a:solidFill>
                  <a:srgbClr val="FFFF00"/>
                </a:solidFill>
              </a:rPr>
              <a:t>Buckingham Palace was built for John, first Duke of Buckingham, in1703.</a:t>
            </a:r>
          </a:p>
          <a:p>
            <a:pPr algn="just"/>
            <a:r>
              <a:rPr lang="en-US" sz="2400" b="1">
                <a:solidFill>
                  <a:srgbClr val="FFFF00"/>
                </a:solidFill>
              </a:rPr>
              <a:t>Changing the guards takes place there. The palace is open to public.</a:t>
            </a:r>
            <a:endParaRPr lang="ru-RU" sz="2400" b="1">
              <a:solidFill>
                <a:srgbClr val="FFFF00"/>
              </a:solidFill>
            </a:endParaRPr>
          </a:p>
          <a:p>
            <a:pPr>
              <a:spcBef>
                <a:spcPct val="20000"/>
              </a:spcBef>
            </a:pPr>
            <a:endParaRPr lang="ru-RU" sz="2400" b="1">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0" fill="hold"/>
                                        <p:tgtEl>
                                          <p:spTgt spid="9218"/>
                                        </p:tgtEl>
                                        <p:attrNameLst>
                                          <p:attrName>ppt_x</p:attrName>
                                        </p:attrNameLst>
                                      </p:cBhvr>
                                      <p:tavLst>
                                        <p:tav tm="0">
                                          <p:val>
                                            <p:strVal val="#ppt_x"/>
                                          </p:val>
                                        </p:tav>
                                        <p:tav tm="100000">
                                          <p:val>
                                            <p:strVal val="#ppt_x"/>
                                          </p:val>
                                        </p:tav>
                                      </p:tavLst>
                                    </p:anim>
                                    <p:anim calcmode="lin" valueType="num">
                                      <p:cBhvr additive="base">
                                        <p:cTn id="8"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9" descr="Безымянный"/>
          <p:cNvPicPr>
            <a:picLocks noChangeAspect="1" noChangeArrowheads="1"/>
          </p:cNvPicPr>
          <p:nvPr>
            <p:ph sz="half" idx="2"/>
          </p:nvPr>
        </p:nvPicPr>
        <p:blipFill>
          <a:blip r:embed="rId2"/>
          <a:srcRect/>
          <a:stretch>
            <a:fillRect/>
          </a:stretch>
        </p:blipFill>
        <p:spPr>
          <a:xfrm>
            <a:off x="1128713" y="846138"/>
            <a:ext cx="8015287" cy="6011862"/>
          </a:xfrm>
          <a:noFill/>
        </p:spPr>
      </p:pic>
      <p:sp>
        <p:nvSpPr>
          <p:cNvPr id="2" name="Rectangle 2"/>
          <p:cNvSpPr>
            <a:spLocks noGrp="1" noChangeArrowheads="1"/>
          </p:cNvSpPr>
          <p:nvPr>
            <p:ph type="title"/>
          </p:nvPr>
        </p:nvSpPr>
        <p:spPr>
          <a:xfrm>
            <a:off x="1219907" y="5853263"/>
            <a:ext cx="2444821" cy="884365"/>
          </a:xfrm>
        </p:spPr>
        <p:txBody>
          <a:bodyPr>
            <a:normAutofit fontScale="90000"/>
          </a:bodyPr>
          <a:lstStyle/>
          <a:p>
            <a:pPr eaLnBrk="1" hangingPunct="1">
              <a:defRPr/>
            </a:pPr>
            <a:r>
              <a:rPr lang="en-US" smtClean="0">
                <a:solidFill>
                  <a:srgbClr val="FF99FF"/>
                </a:solidFill>
              </a:rPr>
              <a:t>Piccadilly</a:t>
            </a:r>
            <a:endParaRPr lang="ru-RU" smtClean="0">
              <a:solidFill>
                <a:srgbClr val="FF99FF"/>
              </a:solidFill>
            </a:endParaRPr>
          </a:p>
        </p:txBody>
      </p:sp>
      <p:sp>
        <p:nvSpPr>
          <p:cNvPr id="12291" name="Rectangle 3"/>
          <p:cNvSpPr>
            <a:spLocks noGrp="1" noChangeArrowheads="1"/>
          </p:cNvSpPr>
          <p:nvPr>
            <p:ph type="body" sz="half" idx="1"/>
          </p:nvPr>
        </p:nvSpPr>
        <p:spPr>
          <a:xfrm>
            <a:off x="539750" y="188913"/>
            <a:ext cx="8280400" cy="1511300"/>
          </a:xfrm>
        </p:spPr>
        <p:txBody>
          <a:bodyPr/>
          <a:lstStyle/>
          <a:p>
            <a:pPr marL="0" indent="0" algn="ctr" eaLnBrk="1" hangingPunct="1">
              <a:buFontTx/>
              <a:buNone/>
            </a:pPr>
            <a:r>
              <a:rPr lang="en-US" sz="2400" b="1" smtClean="0">
                <a:solidFill>
                  <a:srgbClr val="FF0000"/>
                </a:solidFill>
              </a:rPr>
              <a:t>Piccadilly is the centre of entertainment. It is the meeting point of six streets. Here you can find the most expensive shops, restaurants and entertainment places. This centre was created in 1980s. </a:t>
            </a:r>
            <a:endParaRPr lang="ru-RU" sz="2400" b="1" smtClean="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dissolve">
                                      <p:cBhvr>
                                        <p:cTn id="11"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6" name="Picture 12" descr="London Eye"/>
          <p:cNvPicPr>
            <a:picLocks noChangeAspect="1" noChangeArrowheads="1"/>
          </p:cNvPicPr>
          <p:nvPr/>
        </p:nvPicPr>
        <p:blipFill>
          <a:blip r:embed="rId2"/>
          <a:srcRect/>
          <a:stretch>
            <a:fillRect/>
          </a:stretch>
        </p:blipFill>
        <p:spPr bwMode="auto">
          <a:xfrm>
            <a:off x="323850" y="549275"/>
            <a:ext cx="8488363" cy="5662613"/>
          </a:xfrm>
          <a:prstGeom prst="rect">
            <a:avLst/>
          </a:prstGeom>
          <a:noFill/>
        </p:spPr>
      </p:pic>
      <p:sp>
        <p:nvSpPr>
          <p:cNvPr id="93186" name="Rectangle 2"/>
          <p:cNvSpPr>
            <a:spLocks noGrp="1"/>
          </p:cNvSpPr>
          <p:nvPr>
            <p:ph type="title" idx="4294967295"/>
          </p:nvPr>
        </p:nvSpPr>
        <p:spPr bwMode="auto">
          <a:xfrm>
            <a:off x="250825" y="0"/>
            <a:ext cx="3762375" cy="838200"/>
          </a:xfrm>
          <a:noFill/>
        </p:spPr>
        <p:txBody>
          <a:bodyPr wrap="square" lIns="91440" tIns="45720" rIns="91440" bIns="45720" numCol="1" anchorCtr="0" compatLnSpc="1">
            <a:prstTxWarp prst="textNoShape">
              <a:avLst/>
            </a:prstTxWarp>
          </a:bodyPr>
          <a:lstStyle/>
          <a:p>
            <a:r>
              <a:rPr lang="en-US" cap="none" smtClean="0">
                <a:solidFill>
                  <a:srgbClr val="FF0000"/>
                </a:solidFill>
                <a:effectLst/>
              </a:rPr>
              <a:t>The London Eye</a:t>
            </a:r>
            <a:endParaRPr lang="ru-RU" cap="none" smtClean="0">
              <a:solidFill>
                <a:srgbClr val="FF0000"/>
              </a:solidFill>
              <a:effectLst/>
            </a:endParaRPr>
          </a:p>
        </p:txBody>
      </p:sp>
      <p:sp>
        <p:nvSpPr>
          <p:cNvPr id="93189" name="AutoShape 5" descr="128878080774"/>
          <p:cNvSpPr>
            <a:spLocks noChangeAspect="1" noChangeArrowheads="1"/>
          </p:cNvSpPr>
          <p:nvPr/>
        </p:nvSpPr>
        <p:spPr bwMode="auto">
          <a:xfrm>
            <a:off x="155575" y="46038"/>
            <a:ext cx="304800" cy="304800"/>
          </a:xfrm>
          <a:prstGeom prst="rect">
            <a:avLst/>
          </a:prstGeom>
          <a:noFill/>
        </p:spPr>
        <p:txBody>
          <a:bodyPr/>
          <a:lstStyle/>
          <a:p>
            <a:endParaRPr lang="ru-RU"/>
          </a:p>
        </p:txBody>
      </p:sp>
      <p:sp>
        <p:nvSpPr>
          <p:cNvPr id="93191" name="AutoShape 7" descr="128878080774"/>
          <p:cNvSpPr>
            <a:spLocks noChangeAspect="1" noChangeArrowheads="1"/>
          </p:cNvSpPr>
          <p:nvPr/>
        </p:nvSpPr>
        <p:spPr bwMode="auto">
          <a:xfrm>
            <a:off x="155575" y="46038"/>
            <a:ext cx="304800" cy="304800"/>
          </a:xfrm>
          <a:prstGeom prst="rect">
            <a:avLst/>
          </a:prstGeom>
          <a:noFill/>
        </p:spPr>
        <p:txBody>
          <a:bodyPr/>
          <a:lstStyle/>
          <a:p>
            <a:endParaRPr lang="ru-RU"/>
          </a:p>
        </p:txBody>
      </p:sp>
      <p:sp>
        <p:nvSpPr>
          <p:cNvPr id="93193" name="AutoShape 9" descr="128878080774"/>
          <p:cNvSpPr>
            <a:spLocks noChangeAspect="1" noChangeArrowheads="1"/>
          </p:cNvSpPr>
          <p:nvPr/>
        </p:nvSpPr>
        <p:spPr bwMode="auto">
          <a:xfrm>
            <a:off x="155575" y="46038"/>
            <a:ext cx="304800" cy="304800"/>
          </a:xfrm>
          <a:prstGeom prst="rect">
            <a:avLst/>
          </a:prstGeom>
          <a:noFill/>
        </p:spPr>
        <p:txBody>
          <a:bodyPr/>
          <a:lstStyle/>
          <a:p>
            <a:endParaRPr lang="ru-RU"/>
          </a:p>
        </p:txBody>
      </p:sp>
      <p:sp>
        <p:nvSpPr>
          <p:cNvPr id="93195" name="AutoShape 11" descr="128878080774"/>
          <p:cNvSpPr>
            <a:spLocks noChangeAspect="1" noChangeArrowheads="1"/>
          </p:cNvSpPr>
          <p:nvPr/>
        </p:nvSpPr>
        <p:spPr bwMode="auto">
          <a:xfrm>
            <a:off x="0" y="0"/>
            <a:ext cx="304800" cy="304800"/>
          </a:xfrm>
          <a:prstGeom prst="rect">
            <a:avLst/>
          </a:prstGeom>
          <a:noFill/>
        </p:spPr>
        <p:txBody>
          <a:bodyPr/>
          <a:lstStyle/>
          <a:p>
            <a:endParaRPr lang="ru-RU"/>
          </a:p>
        </p:txBody>
      </p:sp>
      <p:sp>
        <p:nvSpPr>
          <p:cNvPr id="93197" name="Rectangle 13"/>
          <p:cNvSpPr>
            <a:spLocks noChangeArrowheads="1"/>
          </p:cNvSpPr>
          <p:nvPr/>
        </p:nvSpPr>
        <p:spPr bwMode="auto">
          <a:xfrm>
            <a:off x="611188" y="4548188"/>
            <a:ext cx="8532812" cy="2282825"/>
          </a:xfrm>
          <a:prstGeom prst="rect">
            <a:avLst/>
          </a:prstGeom>
          <a:noFill/>
          <a:ln w="9525">
            <a:noFill/>
            <a:miter lim="800000"/>
            <a:headEnd/>
            <a:tailEnd/>
          </a:ln>
          <a:effectLst/>
        </p:spPr>
        <p:txBody>
          <a:bodyPr anchor="ctr">
            <a:spAutoFit/>
          </a:bodyPr>
          <a:lstStyle/>
          <a:p>
            <a:pPr algn="ctr"/>
            <a:r>
              <a:rPr lang="en-US" sz="2400">
                <a:solidFill>
                  <a:srgbClr val="FF0000"/>
                </a:solidFill>
              </a:rPr>
              <a:t>The London Eye is a giant Ferris wheel situated on the banks of the River Thames in London, England. The entire structure is 135 metres tall and the wheel has a diameter of 120 metres. </a:t>
            </a:r>
            <a:endParaRPr lang="ru-RU" sz="2400">
              <a:solidFill>
                <a:srgbClr val="FF0000"/>
              </a:solidFill>
            </a:endParaRPr>
          </a:p>
          <a:p>
            <a:pPr algn="ctr"/>
            <a:r>
              <a:rPr lang="en-US" sz="2400">
                <a:solidFill>
                  <a:srgbClr val="FF0000"/>
                </a:solidFill>
              </a:rPr>
              <a:t>The London Eye was opened on New Year’s Eve 1999 to celebrate the Millenium.</a:t>
            </a:r>
            <a:r>
              <a:rPr lang="en-US"/>
              <a:t>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pic>
        <p:nvPicPr>
          <p:cNvPr id="23566" name="Picture 14" descr="C:\Users\учитель\Desktop\страноведение\houses-of-parliament-xs.jpg"/>
          <p:cNvPicPr>
            <a:picLocks noChangeAspect="1" noChangeArrowheads="1"/>
          </p:cNvPicPr>
          <p:nvPr/>
        </p:nvPicPr>
        <p:blipFill>
          <a:blip r:embed="rId5"/>
          <a:srcRect/>
          <a:stretch>
            <a:fillRect/>
          </a:stretch>
        </p:blipFill>
        <p:spPr bwMode="auto">
          <a:xfrm>
            <a:off x="1071538" y="158636"/>
            <a:ext cx="5857916" cy="6504092"/>
          </a:xfrm>
          <a:prstGeom prst="rect">
            <a:avLst/>
          </a:prstGeom>
          <a:noFill/>
        </p:spPr>
      </p:pic>
      <p:sp>
        <p:nvSpPr>
          <p:cNvPr id="12" name="Прямоугольник 11"/>
          <p:cNvSpPr/>
          <p:nvPr/>
        </p:nvSpPr>
        <p:spPr>
          <a:xfrm>
            <a:off x="7500938" y="0"/>
            <a:ext cx="1643062" cy="685800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46" name="Rectangle 2"/>
          <p:cNvSpPr>
            <a:spLocks noGrp="1" noChangeArrowheads="1"/>
          </p:cNvSpPr>
          <p:nvPr>
            <p:ph type="title"/>
          </p:nvPr>
        </p:nvSpPr>
        <p:spPr/>
        <p:txBody>
          <a:bodyPr/>
          <a:lstStyle/>
          <a:p>
            <a:pPr eaLnBrk="1" fontAlgn="auto" hangingPunct="1">
              <a:spcAft>
                <a:spcPts val="0"/>
              </a:spcAft>
              <a:defRPr/>
            </a:pPr>
            <a:endParaRPr lang="ru-RU" smtClean="0"/>
          </a:p>
        </p:txBody>
      </p:sp>
      <p:sp>
        <p:nvSpPr>
          <p:cNvPr id="23556" name="Rectangle 3"/>
          <p:cNvSpPr>
            <a:spLocks noGrp="1" noChangeArrowheads="1"/>
          </p:cNvSpPr>
          <p:nvPr>
            <p:ph type="body" idx="1"/>
          </p:nvPr>
        </p:nvSpPr>
        <p:spPr/>
        <p:txBody>
          <a:bodyPr/>
          <a:lstStyle/>
          <a:p>
            <a:pPr eaLnBrk="1" hangingPunct="1"/>
            <a:endParaRPr lang="ru-RU" dirty="0" smtClean="0"/>
          </a:p>
        </p:txBody>
      </p:sp>
      <p:pic>
        <p:nvPicPr>
          <p:cNvPr id="17420" name="Picture 12" descr="s1"/>
          <p:cNvPicPr>
            <a:picLocks noChangeAspect="1" noChangeArrowheads="1" noCrop="1"/>
          </p:cNvPicPr>
          <p:nvPr/>
        </p:nvPicPr>
        <p:blipFill>
          <a:blip r:embed="rId6"/>
          <a:srcRect/>
          <a:stretch>
            <a:fillRect/>
          </a:stretch>
        </p:blipFill>
        <p:spPr bwMode="auto">
          <a:xfrm>
            <a:off x="7596188" y="5229225"/>
            <a:ext cx="1047750" cy="1047750"/>
          </a:xfrm>
          <a:prstGeom prst="rect">
            <a:avLst/>
          </a:prstGeom>
          <a:noFill/>
          <a:ln w="9525">
            <a:noFill/>
            <a:miter lim="800000"/>
            <a:headEnd/>
            <a:tailEnd/>
          </a:ln>
        </p:spPr>
      </p:pic>
      <p:pic>
        <p:nvPicPr>
          <p:cNvPr id="17421" name="Picture 13" descr="s10"/>
          <p:cNvPicPr>
            <a:picLocks noChangeAspect="1" noChangeArrowheads="1" noCrop="1"/>
          </p:cNvPicPr>
          <p:nvPr/>
        </p:nvPicPr>
        <p:blipFill>
          <a:blip r:embed="rId7"/>
          <a:srcRect/>
          <a:stretch>
            <a:fillRect/>
          </a:stretch>
        </p:blipFill>
        <p:spPr bwMode="auto">
          <a:xfrm>
            <a:off x="7667625" y="3429000"/>
            <a:ext cx="857250" cy="857250"/>
          </a:xfrm>
          <a:prstGeom prst="rect">
            <a:avLst/>
          </a:prstGeom>
          <a:noFill/>
          <a:ln w="9525">
            <a:noFill/>
            <a:miter lim="800000"/>
            <a:headEnd/>
            <a:tailEnd/>
          </a:ln>
        </p:spPr>
      </p:pic>
      <p:pic>
        <p:nvPicPr>
          <p:cNvPr id="17422" name="Picture 14" descr="s10"/>
          <p:cNvPicPr>
            <a:picLocks noChangeAspect="1" noChangeArrowheads="1" noCrop="1"/>
          </p:cNvPicPr>
          <p:nvPr/>
        </p:nvPicPr>
        <p:blipFill>
          <a:blip r:embed="rId7"/>
          <a:srcRect/>
          <a:stretch>
            <a:fillRect/>
          </a:stretch>
        </p:blipFill>
        <p:spPr bwMode="auto">
          <a:xfrm>
            <a:off x="7740650" y="1341438"/>
            <a:ext cx="857250" cy="857250"/>
          </a:xfrm>
          <a:prstGeom prst="rect">
            <a:avLst/>
          </a:prstGeom>
          <a:noFill/>
          <a:ln w="9525">
            <a:noFill/>
            <a:miter lim="800000"/>
            <a:headEnd/>
            <a:tailEnd/>
          </a:ln>
        </p:spPr>
      </p:pic>
      <p:sp>
        <p:nvSpPr>
          <p:cNvPr id="7" name="Rectangle 5"/>
          <p:cNvSpPr>
            <a:spLocks noChangeArrowheads="1"/>
          </p:cNvSpPr>
          <p:nvPr/>
        </p:nvSpPr>
        <p:spPr bwMode="auto">
          <a:xfrm>
            <a:off x="6411913" y="97631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Westminster Abbey</a:t>
            </a:r>
            <a:endParaRPr lang="ru-RU" b="1" dirty="0">
              <a:effectLst>
                <a:outerShdw blurRad="38100" dist="38100" dir="2700000" algn="tl">
                  <a:srgbClr val="000000">
                    <a:alpha val="43137"/>
                  </a:srgbClr>
                </a:outerShdw>
              </a:effectLst>
              <a:latin typeface="+mn-lt"/>
            </a:endParaRPr>
          </a:p>
        </p:txBody>
      </p:sp>
      <p:sp>
        <p:nvSpPr>
          <p:cNvPr id="6" name="Rectangle 5"/>
          <p:cNvSpPr>
            <a:spLocks noChangeArrowheads="1"/>
          </p:cNvSpPr>
          <p:nvPr/>
        </p:nvSpPr>
        <p:spPr bwMode="auto">
          <a:xfrm>
            <a:off x="6418263" y="307816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London Bridge</a:t>
            </a:r>
            <a:endParaRPr lang="ru-RU" b="1" dirty="0">
              <a:effectLst>
                <a:outerShdw blurRad="38100" dist="38100" dir="2700000" algn="tl">
                  <a:srgbClr val="000000">
                    <a:alpha val="43137"/>
                  </a:srgbClr>
                </a:outerShdw>
              </a:effectLst>
              <a:latin typeface="+mn-lt"/>
            </a:endParaRPr>
          </a:p>
        </p:txBody>
      </p:sp>
      <p:sp>
        <p:nvSpPr>
          <p:cNvPr id="28677" name="Rectangle 5"/>
          <p:cNvSpPr>
            <a:spLocks noChangeArrowheads="1"/>
          </p:cNvSpPr>
          <p:nvPr/>
        </p:nvSpPr>
        <p:spPr bwMode="auto">
          <a:xfrm>
            <a:off x="6388100" y="4957763"/>
            <a:ext cx="2160588"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Big Ben</a:t>
            </a:r>
            <a:endParaRPr lang="ru-RU" b="1" dirty="0">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22"/>
                                        </p:tgtEl>
                                        <p:attrNameLst>
                                          <p:attrName>style.visibility</p:attrName>
                                        </p:attrNameLst>
                                      </p:cBhvr>
                                      <p:to>
                                        <p:strVal val="visible"/>
                                      </p:to>
                                    </p:set>
                                    <p:anim calcmode="lin" valueType="num">
                                      <p:cBhvr>
                                        <p:cTn id="7" dur="500" fill="hold"/>
                                        <p:tgtEl>
                                          <p:spTgt spid="17422"/>
                                        </p:tgtEl>
                                        <p:attrNameLst>
                                          <p:attrName>ppt_w</p:attrName>
                                        </p:attrNameLst>
                                      </p:cBhvr>
                                      <p:tavLst>
                                        <p:tav tm="0">
                                          <p:val>
                                            <p:fltVal val="0"/>
                                          </p:val>
                                        </p:tav>
                                        <p:tav tm="100000">
                                          <p:val>
                                            <p:strVal val="#ppt_w"/>
                                          </p:val>
                                        </p:tav>
                                      </p:tavLst>
                                    </p:anim>
                                    <p:anim calcmode="lin" valueType="num">
                                      <p:cBhvr>
                                        <p:cTn id="8" dur="500" fill="hold"/>
                                        <p:tgtEl>
                                          <p:spTgt spid="17422"/>
                                        </p:tgtEl>
                                        <p:attrNameLst>
                                          <p:attrName>ppt_h</p:attrName>
                                        </p:attrNameLst>
                                      </p:cBhvr>
                                      <p:tavLst>
                                        <p:tav tm="0">
                                          <p:val>
                                            <p:fltVal val="0"/>
                                          </p:val>
                                        </p:tav>
                                        <p:tav tm="100000">
                                          <p:val>
                                            <p:strVal val="#ppt_h"/>
                                          </p:val>
                                        </p:tav>
                                      </p:tavLst>
                                    </p:anim>
                                    <p:animEffect transition="in" filter="fade">
                                      <p:cBhvr>
                                        <p:cTn id="9" dur="500"/>
                                        <p:tgtEl>
                                          <p:spTgt spid="17422"/>
                                        </p:tgtEl>
                                      </p:cBhvr>
                                    </p:animEffect>
                                  </p:childTnLst>
                                  <p:subTnLst>
                                    <p:audio>
                                      <p:cMediaNode vol="78000">
                                        <p:cTn display="0" masterRel="sameClick">
                                          <p:stCondLst>
                                            <p:cond evt="begin" delay="0">
                                              <p:tn val="5"/>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7421"/>
                                        </p:tgtEl>
                                        <p:attrNameLst>
                                          <p:attrName>style.visibility</p:attrName>
                                        </p:attrNameLst>
                                      </p:cBhvr>
                                      <p:to>
                                        <p:strVal val="visible"/>
                                      </p:to>
                                    </p:set>
                                    <p:anim calcmode="lin" valueType="num">
                                      <p:cBhvr>
                                        <p:cTn id="15" dur="500" fill="hold"/>
                                        <p:tgtEl>
                                          <p:spTgt spid="17421"/>
                                        </p:tgtEl>
                                        <p:attrNameLst>
                                          <p:attrName>ppt_w</p:attrName>
                                        </p:attrNameLst>
                                      </p:cBhvr>
                                      <p:tavLst>
                                        <p:tav tm="0">
                                          <p:val>
                                            <p:fltVal val="0"/>
                                          </p:val>
                                        </p:tav>
                                        <p:tav tm="100000">
                                          <p:val>
                                            <p:strVal val="#ppt_w"/>
                                          </p:val>
                                        </p:tav>
                                      </p:tavLst>
                                    </p:anim>
                                    <p:anim calcmode="lin" valueType="num">
                                      <p:cBhvr>
                                        <p:cTn id="16" dur="500" fill="hold"/>
                                        <p:tgtEl>
                                          <p:spTgt spid="17421"/>
                                        </p:tgtEl>
                                        <p:attrNameLst>
                                          <p:attrName>ppt_h</p:attrName>
                                        </p:attrNameLst>
                                      </p:cBhvr>
                                      <p:tavLst>
                                        <p:tav tm="0">
                                          <p:val>
                                            <p:fltVal val="0"/>
                                          </p:val>
                                        </p:tav>
                                        <p:tav tm="100000">
                                          <p:val>
                                            <p:strVal val="#ppt_h"/>
                                          </p:val>
                                        </p:tav>
                                      </p:tavLst>
                                    </p:anim>
                                    <p:animEffect transition="in" filter="fade">
                                      <p:cBhvr>
                                        <p:cTn id="17" dur="500"/>
                                        <p:tgtEl>
                                          <p:spTgt spid="17421"/>
                                        </p:tgtEl>
                                      </p:cBhvr>
                                    </p:animEffect>
                                  </p:childTnLst>
                                  <p:subTnLst>
                                    <p:audio>
                                      <p:cMediaNode>
                                        <p:cTn display="0" masterRel="sameClick">
                                          <p:stCondLst>
                                            <p:cond evt="begin" delay="0">
                                              <p:tn val="13"/>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28677"/>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7420"/>
                                        </p:tgtEl>
                                        <p:attrNameLst>
                                          <p:attrName>style.visibility</p:attrName>
                                        </p:attrNameLst>
                                      </p:cBhvr>
                                      <p:to>
                                        <p:strVal val="visible"/>
                                      </p:to>
                                    </p:set>
                                    <p:anim calcmode="lin" valueType="num">
                                      <p:cBhvr>
                                        <p:cTn id="23" dur="500" fill="hold"/>
                                        <p:tgtEl>
                                          <p:spTgt spid="17420"/>
                                        </p:tgtEl>
                                        <p:attrNameLst>
                                          <p:attrName>ppt_w</p:attrName>
                                        </p:attrNameLst>
                                      </p:cBhvr>
                                      <p:tavLst>
                                        <p:tav tm="0">
                                          <p:val>
                                            <p:fltVal val="0"/>
                                          </p:val>
                                        </p:tav>
                                        <p:tav tm="100000">
                                          <p:val>
                                            <p:strVal val="#ppt_w"/>
                                          </p:val>
                                        </p:tav>
                                      </p:tavLst>
                                    </p:anim>
                                    <p:anim calcmode="lin" valueType="num">
                                      <p:cBhvr>
                                        <p:cTn id="24" dur="500" fill="hold"/>
                                        <p:tgtEl>
                                          <p:spTgt spid="17420"/>
                                        </p:tgtEl>
                                        <p:attrNameLst>
                                          <p:attrName>ppt_h</p:attrName>
                                        </p:attrNameLst>
                                      </p:cBhvr>
                                      <p:tavLst>
                                        <p:tav tm="0">
                                          <p:val>
                                            <p:fltVal val="0"/>
                                          </p:val>
                                        </p:tav>
                                        <p:tav tm="100000">
                                          <p:val>
                                            <p:strVal val="#ppt_h"/>
                                          </p:val>
                                        </p:tav>
                                      </p:tavLst>
                                    </p:anim>
                                    <p:animEffect transition="in" filter="fade">
                                      <p:cBhvr>
                                        <p:cTn id="25" dur="500"/>
                                        <p:tgtEl>
                                          <p:spTgt spid="17420"/>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builtIn="1"/>
                                        </p:tgtEl>
                                      </p:cMediaNode>
                                    </p:audio>
                                  </p:subTnLst>
                                </p:cTn>
                              </p:par>
                            </p:childTnLst>
                          </p:cTn>
                        </p:par>
                      </p:childTnLst>
                    </p:cTn>
                  </p:par>
                </p:childTnLst>
              </p:cTn>
              <p:nextCondLst>
                <p:cond evt="onClick" delay="0">
                  <p:tgtEl>
                    <p:spTgt spid="2867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C:\Users\учитель\Desktop\страноведение\london_bukingem_dv.jpg"/>
          <p:cNvPicPr>
            <a:picLocks noChangeAspect="1" noChangeArrowheads="1"/>
          </p:cNvPicPr>
          <p:nvPr/>
        </p:nvPicPr>
        <p:blipFill>
          <a:blip r:embed="rId4"/>
          <a:srcRect/>
          <a:stretch>
            <a:fillRect/>
          </a:stretch>
        </p:blipFill>
        <p:spPr bwMode="auto">
          <a:xfrm>
            <a:off x="214282" y="571480"/>
            <a:ext cx="8706232" cy="5214974"/>
          </a:xfrm>
          <a:prstGeom prst="rect">
            <a:avLst/>
          </a:prstGeom>
          <a:noFill/>
        </p:spPr>
      </p:pic>
      <p:sp>
        <p:nvSpPr>
          <p:cNvPr id="12" name="Прямоугольник 11"/>
          <p:cNvSpPr/>
          <p:nvPr/>
        </p:nvSpPr>
        <p:spPr>
          <a:xfrm>
            <a:off x="7500938" y="0"/>
            <a:ext cx="1643062" cy="685800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8445" name="Picture 13" descr="s10"/>
          <p:cNvPicPr>
            <a:picLocks noChangeAspect="1" noChangeArrowheads="1" noCrop="1"/>
          </p:cNvPicPr>
          <p:nvPr/>
        </p:nvPicPr>
        <p:blipFill>
          <a:blip r:embed="rId5"/>
          <a:srcRect/>
          <a:stretch>
            <a:fillRect/>
          </a:stretch>
        </p:blipFill>
        <p:spPr bwMode="auto">
          <a:xfrm>
            <a:off x="7740650" y="5445125"/>
            <a:ext cx="857250" cy="857250"/>
          </a:xfrm>
          <a:prstGeom prst="rect">
            <a:avLst/>
          </a:prstGeom>
          <a:noFill/>
          <a:ln w="9525">
            <a:noFill/>
            <a:miter lim="800000"/>
            <a:headEnd/>
            <a:tailEnd/>
          </a:ln>
        </p:spPr>
      </p:pic>
      <p:pic>
        <p:nvPicPr>
          <p:cNvPr id="18446" name="Picture 14" descr="s10"/>
          <p:cNvPicPr>
            <a:picLocks noChangeAspect="1" noChangeArrowheads="1" noCrop="1"/>
          </p:cNvPicPr>
          <p:nvPr/>
        </p:nvPicPr>
        <p:blipFill>
          <a:blip r:embed="rId5"/>
          <a:srcRect/>
          <a:stretch>
            <a:fillRect/>
          </a:stretch>
        </p:blipFill>
        <p:spPr bwMode="auto">
          <a:xfrm>
            <a:off x="7786688" y="1463675"/>
            <a:ext cx="857250" cy="857250"/>
          </a:xfrm>
          <a:prstGeom prst="rect">
            <a:avLst/>
          </a:prstGeom>
          <a:noFill/>
          <a:ln w="9525">
            <a:noFill/>
            <a:miter lim="800000"/>
            <a:headEnd/>
            <a:tailEnd/>
          </a:ln>
        </p:spPr>
      </p:pic>
      <p:pic>
        <p:nvPicPr>
          <p:cNvPr id="18447" name="Picture 15" descr="s1"/>
          <p:cNvPicPr>
            <a:picLocks noChangeAspect="1" noChangeArrowheads="1" noCrop="1"/>
          </p:cNvPicPr>
          <p:nvPr/>
        </p:nvPicPr>
        <p:blipFill>
          <a:blip r:embed="rId6"/>
          <a:srcRect/>
          <a:stretch>
            <a:fillRect/>
          </a:stretch>
        </p:blipFill>
        <p:spPr bwMode="auto">
          <a:xfrm>
            <a:off x="7596188" y="3357563"/>
            <a:ext cx="1047750" cy="1047750"/>
          </a:xfrm>
          <a:prstGeom prst="rect">
            <a:avLst/>
          </a:prstGeom>
          <a:noFill/>
          <a:ln w="9525">
            <a:noFill/>
            <a:miter lim="800000"/>
            <a:headEnd/>
            <a:tailEnd/>
          </a:ln>
        </p:spPr>
      </p:pic>
      <p:sp>
        <p:nvSpPr>
          <p:cNvPr id="7" name="Rectangle 5"/>
          <p:cNvSpPr>
            <a:spLocks noChangeArrowheads="1"/>
          </p:cNvSpPr>
          <p:nvPr/>
        </p:nvSpPr>
        <p:spPr bwMode="auto">
          <a:xfrm>
            <a:off x="5929313" y="1071563"/>
            <a:ext cx="26431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The Houses of Parliament</a:t>
            </a:r>
            <a:endParaRPr lang="ru-RU" b="1" dirty="0">
              <a:effectLst>
                <a:outerShdw blurRad="38100" dist="38100" dir="2700000" algn="tl">
                  <a:srgbClr val="000000">
                    <a:alpha val="43137"/>
                  </a:srgbClr>
                </a:outerShdw>
              </a:effectLst>
              <a:latin typeface="+mn-lt"/>
            </a:endParaRPr>
          </a:p>
        </p:txBody>
      </p:sp>
      <p:sp>
        <p:nvSpPr>
          <p:cNvPr id="28677" name="Rectangle 5"/>
          <p:cNvSpPr>
            <a:spLocks noChangeArrowheads="1"/>
          </p:cNvSpPr>
          <p:nvPr/>
        </p:nvSpPr>
        <p:spPr bwMode="auto">
          <a:xfrm>
            <a:off x="5857875" y="3071813"/>
            <a:ext cx="2690813"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Buckingham  Palace</a:t>
            </a:r>
            <a:endParaRPr lang="ru-RU" b="1" dirty="0">
              <a:effectLst>
                <a:outerShdw blurRad="38100" dist="38100" dir="2700000" algn="tl">
                  <a:srgbClr val="000000">
                    <a:alpha val="43137"/>
                  </a:srgbClr>
                </a:outerShdw>
              </a:effectLst>
              <a:latin typeface="+mn-lt"/>
            </a:endParaRPr>
          </a:p>
        </p:txBody>
      </p:sp>
      <p:sp>
        <p:nvSpPr>
          <p:cNvPr id="6" name="Rectangle 5"/>
          <p:cNvSpPr>
            <a:spLocks noChangeArrowheads="1"/>
          </p:cNvSpPr>
          <p:nvPr/>
        </p:nvSpPr>
        <p:spPr bwMode="auto">
          <a:xfrm>
            <a:off x="5929313" y="5072063"/>
            <a:ext cx="264953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Westminster Abbey</a:t>
            </a:r>
            <a:endParaRPr lang="ru-RU" b="1" dirty="0">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46"/>
                                        </p:tgtEl>
                                        <p:attrNameLst>
                                          <p:attrName>style.visibility</p:attrName>
                                        </p:attrNameLst>
                                      </p:cBhvr>
                                      <p:to>
                                        <p:strVal val="visible"/>
                                      </p:to>
                                    </p:set>
                                    <p:anim calcmode="lin" valueType="num">
                                      <p:cBhvr>
                                        <p:cTn id="7" dur="500" fill="hold"/>
                                        <p:tgtEl>
                                          <p:spTgt spid="18446"/>
                                        </p:tgtEl>
                                        <p:attrNameLst>
                                          <p:attrName>ppt_w</p:attrName>
                                        </p:attrNameLst>
                                      </p:cBhvr>
                                      <p:tavLst>
                                        <p:tav tm="0">
                                          <p:val>
                                            <p:fltVal val="0"/>
                                          </p:val>
                                        </p:tav>
                                        <p:tav tm="100000">
                                          <p:val>
                                            <p:strVal val="#ppt_w"/>
                                          </p:val>
                                        </p:tav>
                                      </p:tavLst>
                                    </p:anim>
                                    <p:anim calcmode="lin" valueType="num">
                                      <p:cBhvr>
                                        <p:cTn id="8" dur="500" fill="hold"/>
                                        <p:tgtEl>
                                          <p:spTgt spid="18446"/>
                                        </p:tgtEl>
                                        <p:attrNameLst>
                                          <p:attrName>ppt_h</p:attrName>
                                        </p:attrNameLst>
                                      </p:cBhvr>
                                      <p:tavLst>
                                        <p:tav tm="0">
                                          <p:val>
                                            <p:fltVal val="0"/>
                                          </p:val>
                                        </p:tav>
                                        <p:tav tm="100000">
                                          <p:val>
                                            <p:strVal val="#ppt_h"/>
                                          </p:val>
                                        </p:tav>
                                      </p:tavLst>
                                    </p:anim>
                                    <p:animEffect transition="in" filter="fade">
                                      <p:cBhvr>
                                        <p:cTn id="9" dur="500"/>
                                        <p:tgtEl>
                                          <p:spTgt spid="18446"/>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2867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8447"/>
                                        </p:tgtEl>
                                        <p:attrNameLst>
                                          <p:attrName>style.visibility</p:attrName>
                                        </p:attrNameLst>
                                      </p:cBhvr>
                                      <p:to>
                                        <p:strVal val="visible"/>
                                      </p:to>
                                    </p:set>
                                    <p:anim calcmode="lin" valueType="num">
                                      <p:cBhvr>
                                        <p:cTn id="15" dur="500" fill="hold"/>
                                        <p:tgtEl>
                                          <p:spTgt spid="18447"/>
                                        </p:tgtEl>
                                        <p:attrNameLst>
                                          <p:attrName>ppt_w</p:attrName>
                                        </p:attrNameLst>
                                      </p:cBhvr>
                                      <p:tavLst>
                                        <p:tav tm="0">
                                          <p:val>
                                            <p:fltVal val="0"/>
                                          </p:val>
                                        </p:tav>
                                        <p:tav tm="100000">
                                          <p:val>
                                            <p:strVal val="#ppt_w"/>
                                          </p:val>
                                        </p:tav>
                                      </p:tavLst>
                                    </p:anim>
                                    <p:anim calcmode="lin" valueType="num">
                                      <p:cBhvr>
                                        <p:cTn id="16" dur="500" fill="hold"/>
                                        <p:tgtEl>
                                          <p:spTgt spid="18447"/>
                                        </p:tgtEl>
                                        <p:attrNameLst>
                                          <p:attrName>ppt_h</p:attrName>
                                        </p:attrNameLst>
                                      </p:cBhvr>
                                      <p:tavLst>
                                        <p:tav tm="0">
                                          <p:val>
                                            <p:fltVal val="0"/>
                                          </p:val>
                                        </p:tav>
                                        <p:tav tm="100000">
                                          <p:val>
                                            <p:strVal val="#ppt_h"/>
                                          </p:val>
                                        </p:tav>
                                      </p:tavLst>
                                    </p:anim>
                                    <p:animEffect transition="in" filter="fade">
                                      <p:cBhvr>
                                        <p:cTn id="17" dur="500"/>
                                        <p:tgtEl>
                                          <p:spTgt spid="18447"/>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childTnLst>
                    </p:cTn>
                  </p:par>
                </p:childTnLst>
              </p:cTn>
              <p:nextCondLst>
                <p:cond evt="onClick" delay="0">
                  <p:tgtEl>
                    <p:spTgt spid="2867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8445"/>
                                        </p:tgtEl>
                                        <p:attrNameLst>
                                          <p:attrName>style.visibility</p:attrName>
                                        </p:attrNameLst>
                                      </p:cBhvr>
                                      <p:to>
                                        <p:strVal val="visible"/>
                                      </p:to>
                                    </p:set>
                                    <p:anim calcmode="lin" valueType="num">
                                      <p:cBhvr>
                                        <p:cTn id="23" dur="500" fill="hold"/>
                                        <p:tgtEl>
                                          <p:spTgt spid="18445"/>
                                        </p:tgtEl>
                                        <p:attrNameLst>
                                          <p:attrName>ppt_w</p:attrName>
                                        </p:attrNameLst>
                                      </p:cBhvr>
                                      <p:tavLst>
                                        <p:tav tm="0">
                                          <p:val>
                                            <p:fltVal val="0"/>
                                          </p:val>
                                        </p:tav>
                                        <p:tav tm="100000">
                                          <p:val>
                                            <p:strVal val="#ppt_w"/>
                                          </p:val>
                                        </p:tav>
                                      </p:tavLst>
                                    </p:anim>
                                    <p:anim calcmode="lin" valueType="num">
                                      <p:cBhvr>
                                        <p:cTn id="24" dur="500" fill="hold"/>
                                        <p:tgtEl>
                                          <p:spTgt spid="18445"/>
                                        </p:tgtEl>
                                        <p:attrNameLst>
                                          <p:attrName>ppt_h</p:attrName>
                                        </p:attrNameLst>
                                      </p:cBhvr>
                                      <p:tavLst>
                                        <p:tav tm="0">
                                          <p:val>
                                            <p:fltVal val="0"/>
                                          </p:val>
                                        </p:tav>
                                        <p:tav tm="100000">
                                          <p:val>
                                            <p:strVal val="#ppt_h"/>
                                          </p:val>
                                        </p:tav>
                                      </p:tavLst>
                                    </p:anim>
                                    <p:animEffect transition="in" filter="fade">
                                      <p:cBhvr>
                                        <p:cTn id="25" dur="500"/>
                                        <p:tgtEl>
                                          <p:spTgt spid="18445"/>
                                        </p:tgtEl>
                                      </p:cBhvr>
                                    </p:animEffect>
                                  </p:childTnLst>
                                  <p:subTnLst>
                                    <p:audio>
                                      <p:cMediaNode>
                                        <p:cTn display="0" masterRel="sameClick">
                                          <p:stCondLst>
                                            <p:cond evt="begin" delay="0">
                                              <p:tn val="21"/>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1" name="Picture 11" descr="C:\Users\учитель\Desktop\страноведение\Westminster-Abbey-view-of-the-towers_medium.jpg"/>
          <p:cNvPicPr>
            <a:picLocks noChangeAspect="1" noChangeArrowheads="1"/>
          </p:cNvPicPr>
          <p:nvPr/>
        </p:nvPicPr>
        <p:blipFill>
          <a:blip r:embed="rId4"/>
          <a:srcRect/>
          <a:stretch>
            <a:fillRect/>
          </a:stretch>
        </p:blipFill>
        <p:spPr bwMode="auto">
          <a:xfrm>
            <a:off x="642910" y="428603"/>
            <a:ext cx="7928527" cy="5948019"/>
          </a:xfrm>
          <a:prstGeom prst="rect">
            <a:avLst/>
          </a:prstGeom>
          <a:noFill/>
        </p:spPr>
      </p:pic>
      <p:sp>
        <p:nvSpPr>
          <p:cNvPr id="12" name="Прямоугольник 11"/>
          <p:cNvSpPr/>
          <p:nvPr/>
        </p:nvSpPr>
        <p:spPr>
          <a:xfrm>
            <a:off x="7500938" y="0"/>
            <a:ext cx="1643062" cy="685800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9469" name="Picture 13" descr="s1"/>
          <p:cNvPicPr>
            <a:picLocks noChangeAspect="1" noChangeArrowheads="1" noCrop="1"/>
          </p:cNvPicPr>
          <p:nvPr/>
        </p:nvPicPr>
        <p:blipFill>
          <a:blip r:embed="rId5"/>
          <a:srcRect/>
          <a:stretch>
            <a:fillRect/>
          </a:stretch>
        </p:blipFill>
        <p:spPr bwMode="auto">
          <a:xfrm>
            <a:off x="7596188" y="5300663"/>
            <a:ext cx="1047750" cy="1047750"/>
          </a:xfrm>
          <a:prstGeom prst="rect">
            <a:avLst/>
          </a:prstGeom>
          <a:noFill/>
          <a:ln w="9525">
            <a:noFill/>
            <a:miter lim="800000"/>
            <a:headEnd/>
            <a:tailEnd/>
          </a:ln>
        </p:spPr>
      </p:pic>
      <p:pic>
        <p:nvPicPr>
          <p:cNvPr id="19470" name="Picture 14" descr="s10"/>
          <p:cNvPicPr>
            <a:picLocks noChangeAspect="1" noChangeArrowheads="1" noCrop="1"/>
          </p:cNvPicPr>
          <p:nvPr/>
        </p:nvPicPr>
        <p:blipFill>
          <a:blip r:embed="rId6"/>
          <a:srcRect/>
          <a:stretch>
            <a:fillRect/>
          </a:stretch>
        </p:blipFill>
        <p:spPr bwMode="auto">
          <a:xfrm>
            <a:off x="7740650" y="3429000"/>
            <a:ext cx="857250" cy="857250"/>
          </a:xfrm>
          <a:prstGeom prst="rect">
            <a:avLst/>
          </a:prstGeom>
          <a:noFill/>
          <a:ln w="9525">
            <a:noFill/>
            <a:miter lim="800000"/>
            <a:headEnd/>
            <a:tailEnd/>
          </a:ln>
        </p:spPr>
      </p:pic>
      <p:pic>
        <p:nvPicPr>
          <p:cNvPr id="19471" name="Picture 15" descr="s10"/>
          <p:cNvPicPr>
            <a:picLocks noChangeAspect="1" noChangeArrowheads="1" noCrop="1"/>
          </p:cNvPicPr>
          <p:nvPr/>
        </p:nvPicPr>
        <p:blipFill>
          <a:blip r:embed="rId6"/>
          <a:srcRect/>
          <a:stretch>
            <a:fillRect/>
          </a:stretch>
        </p:blipFill>
        <p:spPr bwMode="auto">
          <a:xfrm>
            <a:off x="7740650" y="1341438"/>
            <a:ext cx="857250" cy="857250"/>
          </a:xfrm>
          <a:prstGeom prst="rect">
            <a:avLst/>
          </a:prstGeom>
          <a:noFill/>
          <a:ln w="9525">
            <a:noFill/>
            <a:miter lim="800000"/>
            <a:headEnd/>
            <a:tailEnd/>
          </a:ln>
        </p:spPr>
      </p:pic>
      <p:sp>
        <p:nvSpPr>
          <p:cNvPr id="7" name="Rectangle 5"/>
          <p:cNvSpPr>
            <a:spLocks noChangeArrowheads="1"/>
          </p:cNvSpPr>
          <p:nvPr/>
        </p:nvSpPr>
        <p:spPr bwMode="auto">
          <a:xfrm>
            <a:off x="6411913" y="97631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Tower Bridge</a:t>
            </a:r>
            <a:endParaRPr lang="ru-RU" b="1" dirty="0">
              <a:effectLst>
                <a:outerShdw blurRad="38100" dist="38100" dir="2700000" algn="tl">
                  <a:srgbClr val="000000">
                    <a:alpha val="43137"/>
                  </a:srgbClr>
                </a:outerShdw>
              </a:effectLst>
              <a:latin typeface="+mn-lt"/>
            </a:endParaRPr>
          </a:p>
        </p:txBody>
      </p:sp>
      <p:sp>
        <p:nvSpPr>
          <p:cNvPr id="6" name="Rectangle 5"/>
          <p:cNvSpPr>
            <a:spLocks noChangeArrowheads="1"/>
          </p:cNvSpPr>
          <p:nvPr/>
        </p:nvSpPr>
        <p:spPr bwMode="auto">
          <a:xfrm>
            <a:off x="6418263" y="307816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London Eye</a:t>
            </a:r>
            <a:endParaRPr lang="ru-RU" b="1" dirty="0">
              <a:effectLst>
                <a:outerShdw blurRad="38100" dist="38100" dir="2700000" algn="tl">
                  <a:srgbClr val="000000">
                    <a:alpha val="43137"/>
                  </a:srgbClr>
                </a:outerShdw>
              </a:effectLst>
              <a:latin typeface="+mn-lt"/>
            </a:endParaRPr>
          </a:p>
        </p:txBody>
      </p:sp>
      <p:sp>
        <p:nvSpPr>
          <p:cNvPr id="28677" name="Rectangle 5"/>
          <p:cNvSpPr>
            <a:spLocks noChangeArrowheads="1"/>
          </p:cNvSpPr>
          <p:nvPr/>
        </p:nvSpPr>
        <p:spPr bwMode="auto">
          <a:xfrm>
            <a:off x="6388100" y="4957763"/>
            <a:ext cx="2160588"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Westminster Abbey</a:t>
            </a:r>
            <a:endParaRPr lang="ru-RU" b="1" dirty="0">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471"/>
                                        </p:tgtEl>
                                        <p:attrNameLst>
                                          <p:attrName>style.visibility</p:attrName>
                                        </p:attrNameLst>
                                      </p:cBhvr>
                                      <p:to>
                                        <p:strVal val="visible"/>
                                      </p:to>
                                    </p:set>
                                    <p:anim calcmode="lin" valueType="num">
                                      <p:cBhvr>
                                        <p:cTn id="7" dur="500" fill="hold"/>
                                        <p:tgtEl>
                                          <p:spTgt spid="19471"/>
                                        </p:tgtEl>
                                        <p:attrNameLst>
                                          <p:attrName>ppt_w</p:attrName>
                                        </p:attrNameLst>
                                      </p:cBhvr>
                                      <p:tavLst>
                                        <p:tav tm="0">
                                          <p:val>
                                            <p:fltVal val="0"/>
                                          </p:val>
                                        </p:tav>
                                        <p:tav tm="100000">
                                          <p:val>
                                            <p:strVal val="#ppt_w"/>
                                          </p:val>
                                        </p:tav>
                                      </p:tavLst>
                                    </p:anim>
                                    <p:anim calcmode="lin" valueType="num">
                                      <p:cBhvr>
                                        <p:cTn id="8" dur="500" fill="hold"/>
                                        <p:tgtEl>
                                          <p:spTgt spid="19471"/>
                                        </p:tgtEl>
                                        <p:attrNameLst>
                                          <p:attrName>ppt_h</p:attrName>
                                        </p:attrNameLst>
                                      </p:cBhvr>
                                      <p:tavLst>
                                        <p:tav tm="0">
                                          <p:val>
                                            <p:fltVal val="0"/>
                                          </p:val>
                                        </p:tav>
                                        <p:tav tm="100000">
                                          <p:val>
                                            <p:strVal val="#ppt_h"/>
                                          </p:val>
                                        </p:tav>
                                      </p:tavLst>
                                    </p:anim>
                                    <p:animEffect transition="in" filter="fade">
                                      <p:cBhvr>
                                        <p:cTn id="9" dur="500"/>
                                        <p:tgtEl>
                                          <p:spTgt spid="19471"/>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9470"/>
                                        </p:tgtEl>
                                        <p:attrNameLst>
                                          <p:attrName>style.visibility</p:attrName>
                                        </p:attrNameLst>
                                      </p:cBhvr>
                                      <p:to>
                                        <p:strVal val="visible"/>
                                      </p:to>
                                    </p:set>
                                    <p:anim calcmode="lin" valueType="num">
                                      <p:cBhvr>
                                        <p:cTn id="15" dur="500" fill="hold"/>
                                        <p:tgtEl>
                                          <p:spTgt spid="19470"/>
                                        </p:tgtEl>
                                        <p:attrNameLst>
                                          <p:attrName>ppt_w</p:attrName>
                                        </p:attrNameLst>
                                      </p:cBhvr>
                                      <p:tavLst>
                                        <p:tav tm="0">
                                          <p:val>
                                            <p:fltVal val="0"/>
                                          </p:val>
                                        </p:tav>
                                        <p:tav tm="100000">
                                          <p:val>
                                            <p:strVal val="#ppt_w"/>
                                          </p:val>
                                        </p:tav>
                                      </p:tavLst>
                                    </p:anim>
                                    <p:anim calcmode="lin" valueType="num">
                                      <p:cBhvr>
                                        <p:cTn id="16" dur="500" fill="hold"/>
                                        <p:tgtEl>
                                          <p:spTgt spid="19470"/>
                                        </p:tgtEl>
                                        <p:attrNameLst>
                                          <p:attrName>ppt_h</p:attrName>
                                        </p:attrNameLst>
                                      </p:cBhvr>
                                      <p:tavLst>
                                        <p:tav tm="0">
                                          <p:val>
                                            <p:fltVal val="0"/>
                                          </p:val>
                                        </p:tav>
                                        <p:tav tm="100000">
                                          <p:val>
                                            <p:strVal val="#ppt_h"/>
                                          </p:val>
                                        </p:tav>
                                      </p:tavLst>
                                    </p:anim>
                                    <p:animEffect transition="in" filter="fade">
                                      <p:cBhvr>
                                        <p:cTn id="17" dur="500"/>
                                        <p:tgtEl>
                                          <p:spTgt spid="19470"/>
                                        </p:tgtEl>
                                      </p:cBhvr>
                                    </p:animEffect>
                                  </p:childTnLst>
                                  <p:subTnLst>
                                    <p:audio>
                                      <p:cMediaNode>
                                        <p:cTn display="0" masterRel="sameClick">
                                          <p:stCondLst>
                                            <p:cond evt="begin" delay="0">
                                              <p:tn val="13"/>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28677"/>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9469"/>
                                        </p:tgtEl>
                                        <p:attrNameLst>
                                          <p:attrName>style.visibility</p:attrName>
                                        </p:attrNameLst>
                                      </p:cBhvr>
                                      <p:to>
                                        <p:strVal val="visible"/>
                                      </p:to>
                                    </p:set>
                                    <p:anim calcmode="lin" valueType="num">
                                      <p:cBhvr>
                                        <p:cTn id="23" dur="500" fill="hold"/>
                                        <p:tgtEl>
                                          <p:spTgt spid="19469"/>
                                        </p:tgtEl>
                                        <p:attrNameLst>
                                          <p:attrName>ppt_w</p:attrName>
                                        </p:attrNameLst>
                                      </p:cBhvr>
                                      <p:tavLst>
                                        <p:tav tm="0">
                                          <p:val>
                                            <p:fltVal val="0"/>
                                          </p:val>
                                        </p:tav>
                                        <p:tav tm="100000">
                                          <p:val>
                                            <p:strVal val="#ppt_w"/>
                                          </p:val>
                                        </p:tav>
                                      </p:tavLst>
                                    </p:anim>
                                    <p:anim calcmode="lin" valueType="num">
                                      <p:cBhvr>
                                        <p:cTn id="24" dur="500" fill="hold"/>
                                        <p:tgtEl>
                                          <p:spTgt spid="19469"/>
                                        </p:tgtEl>
                                        <p:attrNameLst>
                                          <p:attrName>ppt_h</p:attrName>
                                        </p:attrNameLst>
                                      </p:cBhvr>
                                      <p:tavLst>
                                        <p:tav tm="0">
                                          <p:val>
                                            <p:fltVal val="0"/>
                                          </p:val>
                                        </p:tav>
                                        <p:tav tm="100000">
                                          <p:val>
                                            <p:strVal val="#ppt_h"/>
                                          </p:val>
                                        </p:tav>
                                      </p:tavLst>
                                    </p:anim>
                                    <p:animEffect transition="in" filter="fade">
                                      <p:cBhvr>
                                        <p:cTn id="25" dur="500"/>
                                        <p:tgtEl>
                                          <p:spTgt spid="19469"/>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builtIn="1"/>
                                        </p:tgtEl>
                                      </p:cMediaNode>
                                    </p:audio>
                                  </p:subTnLst>
                                </p:cTn>
                              </p:par>
                            </p:childTnLst>
                          </p:cTn>
                        </p:par>
                      </p:childTnLst>
                    </p:cTn>
                  </p:par>
                </p:childTnLst>
              </p:cTn>
              <p:nextCondLst>
                <p:cond evt="onClick" delay="0">
                  <p:tgtEl>
                    <p:spTgt spid="2867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descr="C:\Users\учитель\Desktop\страноведение\slide0024-1.jpg"/>
          <p:cNvPicPr>
            <a:picLocks noChangeAspect="1" noChangeArrowheads="1"/>
          </p:cNvPicPr>
          <p:nvPr/>
        </p:nvPicPr>
        <p:blipFill>
          <a:blip r:embed="rId4"/>
          <a:srcRect/>
          <a:stretch>
            <a:fillRect/>
          </a:stretch>
        </p:blipFill>
        <p:spPr bwMode="auto">
          <a:xfrm>
            <a:off x="428596" y="428604"/>
            <a:ext cx="8194229" cy="6069365"/>
          </a:xfrm>
          <a:prstGeom prst="rect">
            <a:avLst/>
          </a:prstGeom>
          <a:noFill/>
        </p:spPr>
      </p:pic>
      <p:sp>
        <p:nvSpPr>
          <p:cNvPr id="12" name="Прямоугольник 11"/>
          <p:cNvSpPr/>
          <p:nvPr/>
        </p:nvSpPr>
        <p:spPr>
          <a:xfrm>
            <a:off x="7500938" y="0"/>
            <a:ext cx="1643062" cy="685800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493" name="Picture 13" descr="s10"/>
          <p:cNvPicPr>
            <a:picLocks noChangeAspect="1" noChangeArrowheads="1" noCrop="1"/>
          </p:cNvPicPr>
          <p:nvPr/>
        </p:nvPicPr>
        <p:blipFill>
          <a:blip r:embed="rId5"/>
          <a:srcRect/>
          <a:stretch>
            <a:fillRect/>
          </a:stretch>
        </p:blipFill>
        <p:spPr bwMode="auto">
          <a:xfrm>
            <a:off x="7667625" y="3429000"/>
            <a:ext cx="857250" cy="857250"/>
          </a:xfrm>
          <a:prstGeom prst="rect">
            <a:avLst/>
          </a:prstGeom>
          <a:noFill/>
          <a:ln w="9525">
            <a:noFill/>
            <a:miter lim="800000"/>
            <a:headEnd/>
            <a:tailEnd/>
          </a:ln>
        </p:spPr>
      </p:pic>
      <p:pic>
        <p:nvPicPr>
          <p:cNvPr id="20494" name="Picture 14" descr="s10"/>
          <p:cNvPicPr>
            <a:picLocks noChangeAspect="1" noChangeArrowheads="1" noCrop="1"/>
          </p:cNvPicPr>
          <p:nvPr/>
        </p:nvPicPr>
        <p:blipFill>
          <a:blip r:embed="rId5"/>
          <a:srcRect/>
          <a:stretch>
            <a:fillRect/>
          </a:stretch>
        </p:blipFill>
        <p:spPr bwMode="auto">
          <a:xfrm>
            <a:off x="7740650" y="5589588"/>
            <a:ext cx="857250" cy="857250"/>
          </a:xfrm>
          <a:prstGeom prst="rect">
            <a:avLst/>
          </a:prstGeom>
          <a:noFill/>
          <a:ln w="9525">
            <a:noFill/>
            <a:miter lim="800000"/>
            <a:headEnd/>
            <a:tailEnd/>
          </a:ln>
        </p:spPr>
      </p:pic>
      <p:pic>
        <p:nvPicPr>
          <p:cNvPr id="20495" name="Picture 15" descr="s1"/>
          <p:cNvPicPr>
            <a:picLocks noChangeAspect="1" noChangeArrowheads="1" noCrop="1"/>
          </p:cNvPicPr>
          <p:nvPr/>
        </p:nvPicPr>
        <p:blipFill>
          <a:blip r:embed="rId6"/>
          <a:srcRect/>
          <a:stretch>
            <a:fillRect/>
          </a:stretch>
        </p:blipFill>
        <p:spPr bwMode="auto">
          <a:xfrm>
            <a:off x="7596188" y="981075"/>
            <a:ext cx="1047750" cy="1047750"/>
          </a:xfrm>
          <a:prstGeom prst="rect">
            <a:avLst/>
          </a:prstGeom>
          <a:noFill/>
          <a:ln w="9525">
            <a:noFill/>
            <a:miter lim="800000"/>
            <a:headEnd/>
            <a:tailEnd/>
          </a:ln>
        </p:spPr>
      </p:pic>
      <p:sp>
        <p:nvSpPr>
          <p:cNvPr id="28677" name="Rectangle 5"/>
          <p:cNvSpPr>
            <a:spLocks noChangeArrowheads="1"/>
          </p:cNvSpPr>
          <p:nvPr/>
        </p:nvSpPr>
        <p:spPr bwMode="auto">
          <a:xfrm>
            <a:off x="6357938" y="714375"/>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The Tower of London</a:t>
            </a:r>
            <a:endParaRPr lang="ru-RU" b="1" dirty="0">
              <a:effectLst>
                <a:outerShdw blurRad="38100" dist="38100" dir="2700000" algn="tl">
                  <a:srgbClr val="000000">
                    <a:alpha val="43137"/>
                  </a:srgbClr>
                </a:outerShdw>
              </a:effectLst>
              <a:latin typeface="+mn-lt"/>
            </a:endParaRPr>
          </a:p>
        </p:txBody>
      </p:sp>
      <p:sp>
        <p:nvSpPr>
          <p:cNvPr id="6" name="Rectangle 5"/>
          <p:cNvSpPr>
            <a:spLocks noChangeArrowheads="1"/>
          </p:cNvSpPr>
          <p:nvPr/>
        </p:nvSpPr>
        <p:spPr bwMode="auto">
          <a:xfrm>
            <a:off x="6418263" y="307816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St. Paul’s </a:t>
            </a:r>
            <a:endParaRPr lang="ru-RU" b="1" dirty="0">
              <a:effectLst>
                <a:outerShdw blurRad="38100" dist="38100" dir="2700000" algn="tl">
                  <a:srgbClr val="000000">
                    <a:alpha val="43137"/>
                  </a:srgbClr>
                </a:outerShdw>
              </a:effectLst>
              <a:latin typeface="+mn-lt"/>
            </a:endParaRPr>
          </a:p>
        </p:txBody>
      </p:sp>
      <p:sp>
        <p:nvSpPr>
          <p:cNvPr id="7" name="Rectangle 5"/>
          <p:cNvSpPr>
            <a:spLocks noChangeArrowheads="1"/>
          </p:cNvSpPr>
          <p:nvPr/>
        </p:nvSpPr>
        <p:spPr bwMode="auto">
          <a:xfrm>
            <a:off x="6286500" y="5214938"/>
            <a:ext cx="2160588"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Trafalgar Square</a:t>
            </a:r>
            <a:endParaRPr lang="ru-RU" b="1" dirty="0">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677"/>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495"/>
                                        </p:tgtEl>
                                        <p:attrNameLst>
                                          <p:attrName>style.visibility</p:attrName>
                                        </p:attrNameLst>
                                      </p:cBhvr>
                                      <p:to>
                                        <p:strVal val="visible"/>
                                      </p:to>
                                    </p:set>
                                    <p:anim calcmode="lin" valueType="num">
                                      <p:cBhvr>
                                        <p:cTn id="7" dur="500" fill="hold"/>
                                        <p:tgtEl>
                                          <p:spTgt spid="20495"/>
                                        </p:tgtEl>
                                        <p:attrNameLst>
                                          <p:attrName>ppt_w</p:attrName>
                                        </p:attrNameLst>
                                      </p:cBhvr>
                                      <p:tavLst>
                                        <p:tav tm="0">
                                          <p:val>
                                            <p:fltVal val="0"/>
                                          </p:val>
                                        </p:tav>
                                        <p:tav tm="100000">
                                          <p:val>
                                            <p:strVal val="#ppt_w"/>
                                          </p:val>
                                        </p:tav>
                                      </p:tavLst>
                                    </p:anim>
                                    <p:anim calcmode="lin" valueType="num">
                                      <p:cBhvr>
                                        <p:cTn id="8" dur="500" fill="hold"/>
                                        <p:tgtEl>
                                          <p:spTgt spid="20495"/>
                                        </p:tgtEl>
                                        <p:attrNameLst>
                                          <p:attrName>ppt_h</p:attrName>
                                        </p:attrNameLst>
                                      </p:cBhvr>
                                      <p:tavLst>
                                        <p:tav tm="0">
                                          <p:val>
                                            <p:fltVal val="0"/>
                                          </p:val>
                                        </p:tav>
                                        <p:tav tm="100000">
                                          <p:val>
                                            <p:strVal val="#ppt_h"/>
                                          </p:val>
                                        </p:tav>
                                      </p:tavLst>
                                    </p:anim>
                                    <p:animEffect transition="in" filter="fade">
                                      <p:cBhvr>
                                        <p:cTn id="9" dur="500"/>
                                        <p:tgtEl>
                                          <p:spTgt spid="2049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8677"/>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0493"/>
                                        </p:tgtEl>
                                        <p:attrNameLst>
                                          <p:attrName>style.visibility</p:attrName>
                                        </p:attrNameLst>
                                      </p:cBhvr>
                                      <p:to>
                                        <p:strVal val="visible"/>
                                      </p:to>
                                    </p:set>
                                    <p:anim calcmode="lin" valueType="num">
                                      <p:cBhvr>
                                        <p:cTn id="15" dur="500" fill="hold"/>
                                        <p:tgtEl>
                                          <p:spTgt spid="20493"/>
                                        </p:tgtEl>
                                        <p:attrNameLst>
                                          <p:attrName>ppt_w</p:attrName>
                                        </p:attrNameLst>
                                      </p:cBhvr>
                                      <p:tavLst>
                                        <p:tav tm="0">
                                          <p:val>
                                            <p:fltVal val="0"/>
                                          </p:val>
                                        </p:tav>
                                        <p:tav tm="100000">
                                          <p:val>
                                            <p:strVal val="#ppt_w"/>
                                          </p:val>
                                        </p:tav>
                                      </p:tavLst>
                                    </p:anim>
                                    <p:anim calcmode="lin" valueType="num">
                                      <p:cBhvr>
                                        <p:cTn id="16" dur="500" fill="hold"/>
                                        <p:tgtEl>
                                          <p:spTgt spid="20493"/>
                                        </p:tgtEl>
                                        <p:attrNameLst>
                                          <p:attrName>ppt_h</p:attrName>
                                        </p:attrNameLst>
                                      </p:cBhvr>
                                      <p:tavLst>
                                        <p:tav tm="0">
                                          <p:val>
                                            <p:fltVal val="0"/>
                                          </p:val>
                                        </p:tav>
                                        <p:tav tm="100000">
                                          <p:val>
                                            <p:strVal val="#ppt_h"/>
                                          </p:val>
                                        </p:tav>
                                      </p:tavLst>
                                    </p:anim>
                                    <p:animEffect transition="in" filter="fade">
                                      <p:cBhvr>
                                        <p:cTn id="17" dur="500"/>
                                        <p:tgtEl>
                                          <p:spTgt spid="20493"/>
                                        </p:tgtEl>
                                      </p:cBhvr>
                                    </p:animEffect>
                                  </p:childTnLst>
                                  <p:subTnLst>
                                    <p:audio>
                                      <p:cMediaNode>
                                        <p:cTn display="0" masterRel="sameClick">
                                          <p:stCondLst>
                                            <p:cond evt="begin" delay="0">
                                              <p:tn val="13"/>
                                            </p:cond>
                                          </p:stCondLst>
                                          <p:endCondLst>
                                            <p:cond evt="onStopAudio" delay="0">
                                              <p:tgtEl>
                                                <p:sldTgt/>
                                              </p:tgtEl>
                                            </p:cond>
                                          </p:endCondLst>
                                        </p:cTn>
                                        <p:tgtEl>
                                          <p:sndTgt r:embed="rId3" name="push.wav" builtIn="1"/>
                                        </p:tgtEl>
                                      </p:cMediaNode>
                                    </p:audio>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0494"/>
                                        </p:tgtEl>
                                        <p:attrNameLst>
                                          <p:attrName>style.visibility</p:attrName>
                                        </p:attrNameLst>
                                      </p:cBhvr>
                                      <p:to>
                                        <p:strVal val="visible"/>
                                      </p:to>
                                    </p:set>
                                    <p:anim calcmode="lin" valueType="num">
                                      <p:cBhvr>
                                        <p:cTn id="23" dur="500" fill="hold"/>
                                        <p:tgtEl>
                                          <p:spTgt spid="20494"/>
                                        </p:tgtEl>
                                        <p:attrNameLst>
                                          <p:attrName>ppt_w</p:attrName>
                                        </p:attrNameLst>
                                      </p:cBhvr>
                                      <p:tavLst>
                                        <p:tav tm="0">
                                          <p:val>
                                            <p:fltVal val="0"/>
                                          </p:val>
                                        </p:tav>
                                        <p:tav tm="100000">
                                          <p:val>
                                            <p:strVal val="#ppt_w"/>
                                          </p:val>
                                        </p:tav>
                                      </p:tavLst>
                                    </p:anim>
                                    <p:anim calcmode="lin" valueType="num">
                                      <p:cBhvr>
                                        <p:cTn id="24" dur="500" fill="hold"/>
                                        <p:tgtEl>
                                          <p:spTgt spid="20494"/>
                                        </p:tgtEl>
                                        <p:attrNameLst>
                                          <p:attrName>ppt_h</p:attrName>
                                        </p:attrNameLst>
                                      </p:cBhvr>
                                      <p:tavLst>
                                        <p:tav tm="0">
                                          <p:val>
                                            <p:fltVal val="0"/>
                                          </p:val>
                                        </p:tav>
                                        <p:tav tm="100000">
                                          <p:val>
                                            <p:strVal val="#ppt_h"/>
                                          </p:val>
                                        </p:tav>
                                      </p:tavLst>
                                    </p:anim>
                                    <p:animEffect transition="in" filter="fade">
                                      <p:cBhvr>
                                        <p:cTn id="25" dur="500"/>
                                        <p:tgtEl>
                                          <p:spTgt spid="20494"/>
                                        </p:tgtEl>
                                      </p:cBhvr>
                                    </p:animEffect>
                                  </p:childTnLst>
                                  <p:subTnLst>
                                    <p:audio>
                                      <p:cMediaNode>
                                        <p:cTn display="0" masterRel="sameClick">
                                          <p:stCondLst>
                                            <p:cond evt="begin" delay="0">
                                              <p:tn val="21"/>
                                            </p:cond>
                                          </p:stCondLst>
                                          <p:endCondLst>
                                            <p:cond evt="onStopAudio" delay="0">
                                              <p:tgtEl>
                                                <p:sldTgt/>
                                              </p:tgtEl>
                                            </p:cond>
                                          </p:endCondLst>
                                        </p:cTn>
                                        <p:tgtEl>
                                          <p:sndTgt r:embed="rId3" name="push.wav" builtIn="1"/>
                                        </p:tgtEl>
                                      </p:cMediaNode>
                                    </p:audio>
                                  </p:sub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11" descr="C:\Users\учитель\Desktop\страноведение\m2.jpg"/>
          <p:cNvPicPr>
            <a:picLocks noChangeAspect="1" noChangeArrowheads="1"/>
          </p:cNvPicPr>
          <p:nvPr/>
        </p:nvPicPr>
        <p:blipFill>
          <a:blip r:embed="rId4"/>
          <a:srcRect/>
          <a:stretch>
            <a:fillRect/>
          </a:stretch>
        </p:blipFill>
        <p:spPr bwMode="auto">
          <a:xfrm>
            <a:off x="1142976" y="180343"/>
            <a:ext cx="6215106" cy="6527597"/>
          </a:xfrm>
          <a:prstGeom prst="rect">
            <a:avLst/>
          </a:prstGeom>
          <a:noFill/>
        </p:spPr>
      </p:pic>
      <p:sp>
        <p:nvSpPr>
          <p:cNvPr id="12" name="Прямоугольник 11"/>
          <p:cNvSpPr/>
          <p:nvPr/>
        </p:nvSpPr>
        <p:spPr>
          <a:xfrm>
            <a:off x="7500938" y="0"/>
            <a:ext cx="1643062" cy="685800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1517" name="Picture 13" descr="s1"/>
          <p:cNvPicPr>
            <a:picLocks noChangeAspect="1" noChangeArrowheads="1" noCrop="1"/>
          </p:cNvPicPr>
          <p:nvPr/>
        </p:nvPicPr>
        <p:blipFill>
          <a:blip r:embed="rId5"/>
          <a:srcRect/>
          <a:stretch>
            <a:fillRect/>
          </a:stretch>
        </p:blipFill>
        <p:spPr bwMode="auto">
          <a:xfrm>
            <a:off x="7667625" y="5300663"/>
            <a:ext cx="1047750" cy="1047750"/>
          </a:xfrm>
          <a:prstGeom prst="rect">
            <a:avLst/>
          </a:prstGeom>
          <a:noFill/>
          <a:ln w="9525">
            <a:noFill/>
            <a:miter lim="800000"/>
            <a:headEnd/>
            <a:tailEnd/>
          </a:ln>
        </p:spPr>
      </p:pic>
      <p:pic>
        <p:nvPicPr>
          <p:cNvPr id="21518" name="Picture 14" descr="s10"/>
          <p:cNvPicPr>
            <a:picLocks noChangeAspect="1" noChangeArrowheads="1" noCrop="1"/>
          </p:cNvPicPr>
          <p:nvPr/>
        </p:nvPicPr>
        <p:blipFill>
          <a:blip r:embed="rId6"/>
          <a:srcRect/>
          <a:stretch>
            <a:fillRect/>
          </a:stretch>
        </p:blipFill>
        <p:spPr bwMode="auto">
          <a:xfrm>
            <a:off x="7740650" y="1341438"/>
            <a:ext cx="857250" cy="857250"/>
          </a:xfrm>
          <a:prstGeom prst="rect">
            <a:avLst/>
          </a:prstGeom>
          <a:noFill/>
          <a:ln w="9525">
            <a:noFill/>
            <a:miter lim="800000"/>
            <a:headEnd/>
            <a:tailEnd/>
          </a:ln>
        </p:spPr>
      </p:pic>
      <p:pic>
        <p:nvPicPr>
          <p:cNvPr id="21519" name="Picture 15" descr="s10"/>
          <p:cNvPicPr>
            <a:picLocks noChangeAspect="1" noChangeArrowheads="1" noCrop="1"/>
          </p:cNvPicPr>
          <p:nvPr/>
        </p:nvPicPr>
        <p:blipFill>
          <a:blip r:embed="rId6"/>
          <a:srcRect/>
          <a:stretch>
            <a:fillRect/>
          </a:stretch>
        </p:blipFill>
        <p:spPr bwMode="auto">
          <a:xfrm>
            <a:off x="7812088" y="3429000"/>
            <a:ext cx="857250" cy="857250"/>
          </a:xfrm>
          <a:prstGeom prst="rect">
            <a:avLst/>
          </a:prstGeom>
          <a:noFill/>
          <a:ln w="9525">
            <a:noFill/>
            <a:miter lim="800000"/>
            <a:headEnd/>
            <a:tailEnd/>
          </a:ln>
        </p:spPr>
      </p:pic>
      <p:sp>
        <p:nvSpPr>
          <p:cNvPr id="28677" name="Rectangle 5"/>
          <p:cNvSpPr>
            <a:spLocks noChangeArrowheads="1"/>
          </p:cNvSpPr>
          <p:nvPr/>
        </p:nvSpPr>
        <p:spPr bwMode="auto">
          <a:xfrm>
            <a:off x="6397625" y="5021263"/>
            <a:ext cx="2160588"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Trafalgar Square</a:t>
            </a:r>
            <a:endParaRPr lang="ru-RU" b="1" dirty="0">
              <a:effectLst>
                <a:outerShdw blurRad="38100" dist="38100" dir="2700000" algn="tl">
                  <a:srgbClr val="000000">
                    <a:alpha val="43137"/>
                  </a:srgbClr>
                </a:outerShdw>
              </a:effectLst>
              <a:latin typeface="+mn-lt"/>
            </a:endParaRPr>
          </a:p>
        </p:txBody>
      </p:sp>
      <p:sp>
        <p:nvSpPr>
          <p:cNvPr id="6" name="Rectangle 5"/>
          <p:cNvSpPr>
            <a:spLocks noChangeArrowheads="1"/>
          </p:cNvSpPr>
          <p:nvPr/>
        </p:nvSpPr>
        <p:spPr bwMode="auto">
          <a:xfrm>
            <a:off x="6418263" y="307816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London Bridge</a:t>
            </a:r>
            <a:endParaRPr lang="ru-RU" b="1" dirty="0">
              <a:effectLst>
                <a:outerShdw blurRad="38100" dist="38100" dir="2700000" algn="tl">
                  <a:srgbClr val="000000">
                    <a:alpha val="43137"/>
                  </a:srgbClr>
                </a:outerShdw>
              </a:effectLst>
              <a:latin typeface="+mn-lt"/>
            </a:endParaRPr>
          </a:p>
        </p:txBody>
      </p:sp>
      <p:sp>
        <p:nvSpPr>
          <p:cNvPr id="7" name="Rectangle 5"/>
          <p:cNvSpPr>
            <a:spLocks noChangeArrowheads="1"/>
          </p:cNvSpPr>
          <p:nvPr/>
        </p:nvSpPr>
        <p:spPr bwMode="auto">
          <a:xfrm>
            <a:off x="6411913" y="97631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Tate Gallery</a:t>
            </a:r>
            <a:endParaRPr lang="ru-RU" b="1" dirty="0">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p:cTn id="7" dur="500" fill="hold"/>
                                        <p:tgtEl>
                                          <p:spTgt spid="21518"/>
                                        </p:tgtEl>
                                        <p:attrNameLst>
                                          <p:attrName>ppt_w</p:attrName>
                                        </p:attrNameLst>
                                      </p:cBhvr>
                                      <p:tavLst>
                                        <p:tav tm="0">
                                          <p:val>
                                            <p:fltVal val="0"/>
                                          </p:val>
                                        </p:tav>
                                        <p:tav tm="100000">
                                          <p:val>
                                            <p:strVal val="#ppt_w"/>
                                          </p:val>
                                        </p:tav>
                                      </p:tavLst>
                                    </p:anim>
                                    <p:anim calcmode="lin" valueType="num">
                                      <p:cBhvr>
                                        <p:cTn id="8" dur="500" fill="hold"/>
                                        <p:tgtEl>
                                          <p:spTgt spid="21518"/>
                                        </p:tgtEl>
                                        <p:attrNameLst>
                                          <p:attrName>ppt_h</p:attrName>
                                        </p:attrNameLst>
                                      </p:cBhvr>
                                      <p:tavLst>
                                        <p:tav tm="0">
                                          <p:val>
                                            <p:fltVal val="0"/>
                                          </p:val>
                                        </p:tav>
                                        <p:tav tm="100000">
                                          <p:val>
                                            <p:strVal val="#ppt_h"/>
                                          </p:val>
                                        </p:tav>
                                      </p:tavLst>
                                    </p:anim>
                                    <p:animEffect transition="in" filter="fade">
                                      <p:cBhvr>
                                        <p:cTn id="9" dur="500"/>
                                        <p:tgtEl>
                                          <p:spTgt spid="21518"/>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1519"/>
                                        </p:tgtEl>
                                        <p:attrNameLst>
                                          <p:attrName>style.visibility</p:attrName>
                                        </p:attrNameLst>
                                      </p:cBhvr>
                                      <p:to>
                                        <p:strVal val="visible"/>
                                      </p:to>
                                    </p:set>
                                    <p:anim calcmode="lin" valueType="num">
                                      <p:cBhvr>
                                        <p:cTn id="15" dur="500" fill="hold"/>
                                        <p:tgtEl>
                                          <p:spTgt spid="21519"/>
                                        </p:tgtEl>
                                        <p:attrNameLst>
                                          <p:attrName>ppt_w</p:attrName>
                                        </p:attrNameLst>
                                      </p:cBhvr>
                                      <p:tavLst>
                                        <p:tav tm="0">
                                          <p:val>
                                            <p:fltVal val="0"/>
                                          </p:val>
                                        </p:tav>
                                        <p:tav tm="100000">
                                          <p:val>
                                            <p:strVal val="#ppt_w"/>
                                          </p:val>
                                        </p:tav>
                                      </p:tavLst>
                                    </p:anim>
                                    <p:anim calcmode="lin" valueType="num">
                                      <p:cBhvr>
                                        <p:cTn id="16" dur="500" fill="hold"/>
                                        <p:tgtEl>
                                          <p:spTgt spid="21519"/>
                                        </p:tgtEl>
                                        <p:attrNameLst>
                                          <p:attrName>ppt_h</p:attrName>
                                        </p:attrNameLst>
                                      </p:cBhvr>
                                      <p:tavLst>
                                        <p:tav tm="0">
                                          <p:val>
                                            <p:fltVal val="0"/>
                                          </p:val>
                                        </p:tav>
                                        <p:tav tm="100000">
                                          <p:val>
                                            <p:strVal val="#ppt_h"/>
                                          </p:val>
                                        </p:tav>
                                      </p:tavLst>
                                    </p:anim>
                                    <p:animEffect transition="in" filter="fade">
                                      <p:cBhvr>
                                        <p:cTn id="17" dur="500"/>
                                        <p:tgtEl>
                                          <p:spTgt spid="21519"/>
                                        </p:tgtEl>
                                      </p:cBhvr>
                                    </p:animEffect>
                                  </p:childTnLst>
                                  <p:subTnLst>
                                    <p:audio>
                                      <p:cMediaNode>
                                        <p:cTn display="0" masterRel="sameClick">
                                          <p:stCondLst>
                                            <p:cond evt="begin" delay="0">
                                              <p:tn val="13"/>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28677"/>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1517"/>
                                        </p:tgtEl>
                                        <p:attrNameLst>
                                          <p:attrName>style.visibility</p:attrName>
                                        </p:attrNameLst>
                                      </p:cBhvr>
                                      <p:to>
                                        <p:strVal val="visible"/>
                                      </p:to>
                                    </p:set>
                                    <p:anim calcmode="lin" valueType="num">
                                      <p:cBhvr>
                                        <p:cTn id="23" dur="500" fill="hold"/>
                                        <p:tgtEl>
                                          <p:spTgt spid="21517"/>
                                        </p:tgtEl>
                                        <p:attrNameLst>
                                          <p:attrName>ppt_w</p:attrName>
                                        </p:attrNameLst>
                                      </p:cBhvr>
                                      <p:tavLst>
                                        <p:tav tm="0">
                                          <p:val>
                                            <p:fltVal val="0"/>
                                          </p:val>
                                        </p:tav>
                                        <p:tav tm="100000">
                                          <p:val>
                                            <p:strVal val="#ppt_w"/>
                                          </p:val>
                                        </p:tav>
                                      </p:tavLst>
                                    </p:anim>
                                    <p:anim calcmode="lin" valueType="num">
                                      <p:cBhvr>
                                        <p:cTn id="24" dur="500" fill="hold"/>
                                        <p:tgtEl>
                                          <p:spTgt spid="21517"/>
                                        </p:tgtEl>
                                        <p:attrNameLst>
                                          <p:attrName>ppt_h</p:attrName>
                                        </p:attrNameLst>
                                      </p:cBhvr>
                                      <p:tavLst>
                                        <p:tav tm="0">
                                          <p:val>
                                            <p:fltVal val="0"/>
                                          </p:val>
                                        </p:tav>
                                        <p:tav tm="100000">
                                          <p:val>
                                            <p:strVal val="#ppt_h"/>
                                          </p:val>
                                        </p:tav>
                                      </p:tavLst>
                                    </p:anim>
                                    <p:animEffect transition="in" filter="fade">
                                      <p:cBhvr>
                                        <p:cTn id="25" dur="500"/>
                                        <p:tgtEl>
                                          <p:spTgt spid="21517"/>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builtIn="1"/>
                                        </p:tgtEl>
                                      </p:cMediaNode>
                                    </p:audio>
                                  </p:subTnLst>
                                </p:cTn>
                              </p:par>
                            </p:childTnLst>
                          </p:cTn>
                        </p:par>
                      </p:childTnLst>
                    </p:cTn>
                  </p:par>
                </p:childTnLst>
              </p:cTn>
              <p:nextCondLst>
                <p:cond evt="onClick" delay="0">
                  <p:tgtEl>
                    <p:spTgt spid="2867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descr="C:\Users\учитель\Desktop\страноведение\i000003972-0_4fee3750a5dde.jpg"/>
          <p:cNvPicPr>
            <a:picLocks noChangeAspect="1" noChangeArrowheads="1"/>
          </p:cNvPicPr>
          <p:nvPr/>
        </p:nvPicPr>
        <p:blipFill>
          <a:blip r:embed="rId4"/>
          <a:srcRect/>
          <a:stretch>
            <a:fillRect/>
          </a:stretch>
        </p:blipFill>
        <p:spPr bwMode="auto">
          <a:xfrm>
            <a:off x="620861" y="428604"/>
            <a:ext cx="8090427" cy="6143668"/>
          </a:xfrm>
          <a:prstGeom prst="rect">
            <a:avLst/>
          </a:prstGeom>
          <a:noFill/>
        </p:spPr>
      </p:pic>
      <p:sp>
        <p:nvSpPr>
          <p:cNvPr id="12" name="Прямоугольник 11"/>
          <p:cNvSpPr/>
          <p:nvPr/>
        </p:nvSpPr>
        <p:spPr>
          <a:xfrm>
            <a:off x="7500938" y="0"/>
            <a:ext cx="1643062" cy="685800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Rectangle 5"/>
          <p:cNvSpPr>
            <a:spLocks noChangeArrowheads="1"/>
          </p:cNvSpPr>
          <p:nvPr/>
        </p:nvSpPr>
        <p:spPr bwMode="auto">
          <a:xfrm>
            <a:off x="6411913" y="976313"/>
            <a:ext cx="2160587"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London Zoo</a:t>
            </a:r>
            <a:endParaRPr lang="ru-RU" b="1" dirty="0">
              <a:effectLst>
                <a:outerShdw blurRad="38100" dist="38100" dir="2700000" algn="tl">
                  <a:srgbClr val="000000">
                    <a:alpha val="43137"/>
                  </a:srgbClr>
                </a:outerShdw>
              </a:effectLst>
              <a:latin typeface="+mn-lt"/>
            </a:endParaRPr>
          </a:p>
        </p:txBody>
      </p:sp>
      <p:sp>
        <p:nvSpPr>
          <p:cNvPr id="6" name="Rectangle 5"/>
          <p:cNvSpPr>
            <a:spLocks noChangeArrowheads="1"/>
          </p:cNvSpPr>
          <p:nvPr/>
        </p:nvSpPr>
        <p:spPr bwMode="auto">
          <a:xfrm>
            <a:off x="6429375" y="5000625"/>
            <a:ext cx="2160588"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London Bridge</a:t>
            </a:r>
            <a:endParaRPr lang="ru-RU" b="1" dirty="0">
              <a:effectLst>
                <a:outerShdw blurRad="38100" dist="38100" dir="2700000" algn="tl">
                  <a:srgbClr val="000000">
                    <a:alpha val="43137"/>
                  </a:srgbClr>
                </a:outerShdw>
              </a:effectLst>
              <a:latin typeface="+mn-lt"/>
            </a:endParaRPr>
          </a:p>
        </p:txBody>
      </p:sp>
      <p:pic>
        <p:nvPicPr>
          <p:cNvPr id="22541" name="Picture 13" descr="s10"/>
          <p:cNvPicPr>
            <a:picLocks noChangeAspect="1" noChangeArrowheads="1" noCrop="1"/>
          </p:cNvPicPr>
          <p:nvPr/>
        </p:nvPicPr>
        <p:blipFill>
          <a:blip r:embed="rId5"/>
          <a:srcRect/>
          <a:stretch>
            <a:fillRect/>
          </a:stretch>
        </p:blipFill>
        <p:spPr bwMode="auto">
          <a:xfrm>
            <a:off x="8070850" y="5467350"/>
            <a:ext cx="857250" cy="857250"/>
          </a:xfrm>
          <a:prstGeom prst="rect">
            <a:avLst/>
          </a:prstGeom>
          <a:noFill/>
          <a:ln w="9525">
            <a:noFill/>
            <a:miter lim="800000"/>
            <a:headEnd/>
            <a:tailEnd/>
          </a:ln>
        </p:spPr>
      </p:pic>
      <p:pic>
        <p:nvPicPr>
          <p:cNvPr id="22542" name="Picture 14" descr="s1"/>
          <p:cNvPicPr>
            <a:picLocks noChangeAspect="1" noChangeArrowheads="1" noCrop="1"/>
          </p:cNvPicPr>
          <p:nvPr/>
        </p:nvPicPr>
        <p:blipFill>
          <a:blip r:embed="rId6"/>
          <a:srcRect/>
          <a:stretch>
            <a:fillRect/>
          </a:stretch>
        </p:blipFill>
        <p:spPr bwMode="auto">
          <a:xfrm>
            <a:off x="7845425" y="3295650"/>
            <a:ext cx="1047750" cy="1047750"/>
          </a:xfrm>
          <a:prstGeom prst="rect">
            <a:avLst/>
          </a:prstGeom>
          <a:noFill/>
          <a:ln w="9525">
            <a:noFill/>
            <a:miter lim="800000"/>
            <a:headEnd/>
            <a:tailEnd/>
          </a:ln>
        </p:spPr>
      </p:pic>
      <p:pic>
        <p:nvPicPr>
          <p:cNvPr id="22543" name="Picture 15" descr="s10"/>
          <p:cNvPicPr>
            <a:picLocks noChangeAspect="1" noChangeArrowheads="1" noCrop="1"/>
          </p:cNvPicPr>
          <p:nvPr/>
        </p:nvPicPr>
        <p:blipFill>
          <a:blip r:embed="rId5"/>
          <a:srcRect/>
          <a:stretch>
            <a:fillRect/>
          </a:stretch>
        </p:blipFill>
        <p:spPr bwMode="auto">
          <a:xfrm>
            <a:off x="7872413" y="1438275"/>
            <a:ext cx="857250" cy="857250"/>
          </a:xfrm>
          <a:prstGeom prst="rect">
            <a:avLst/>
          </a:prstGeom>
          <a:noFill/>
          <a:ln w="9525">
            <a:noFill/>
            <a:miter lim="800000"/>
            <a:headEnd/>
            <a:tailEnd/>
          </a:ln>
        </p:spPr>
      </p:pic>
      <p:sp>
        <p:nvSpPr>
          <p:cNvPr id="28677" name="Rectangle 5"/>
          <p:cNvSpPr>
            <a:spLocks noChangeArrowheads="1"/>
          </p:cNvSpPr>
          <p:nvPr/>
        </p:nvSpPr>
        <p:spPr bwMode="auto">
          <a:xfrm>
            <a:off x="6429375" y="3071813"/>
            <a:ext cx="2160588" cy="431800"/>
          </a:xfrm>
          <a:prstGeom prst="rect">
            <a:avLst/>
          </a:prstGeom>
          <a:gradFill rotWithShape="1">
            <a:gsLst>
              <a:gs pos="0">
                <a:schemeClr val="accent1"/>
              </a:gs>
              <a:gs pos="50000">
                <a:srgbClr val="FFD56D"/>
              </a:gs>
              <a:gs pos="100000">
                <a:schemeClr val="accent1"/>
              </a:gs>
            </a:gsLst>
            <a:lin ang="5400000" scaled="1"/>
          </a:gradFill>
          <a:ln w="25400" algn="ctr">
            <a:solidFill>
              <a:srgbClr val="C17529"/>
            </a:solidFill>
            <a:miter lim="800000"/>
            <a:headEnd/>
            <a:tailEnd/>
          </a:ln>
        </p:spPr>
        <p:txBody>
          <a:bodyPr wrap="none"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London Eye</a:t>
            </a:r>
            <a:endParaRPr lang="ru-RU" b="1" dirty="0">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543"/>
                                        </p:tgtEl>
                                        <p:attrNameLst>
                                          <p:attrName>style.visibility</p:attrName>
                                        </p:attrNameLst>
                                      </p:cBhvr>
                                      <p:to>
                                        <p:strVal val="visible"/>
                                      </p:to>
                                    </p:set>
                                    <p:anim calcmode="lin" valueType="num">
                                      <p:cBhvr>
                                        <p:cTn id="7" dur="500" fill="hold"/>
                                        <p:tgtEl>
                                          <p:spTgt spid="22543"/>
                                        </p:tgtEl>
                                        <p:attrNameLst>
                                          <p:attrName>ppt_w</p:attrName>
                                        </p:attrNameLst>
                                      </p:cBhvr>
                                      <p:tavLst>
                                        <p:tav tm="0">
                                          <p:val>
                                            <p:fltVal val="0"/>
                                          </p:val>
                                        </p:tav>
                                        <p:tav tm="100000">
                                          <p:val>
                                            <p:strVal val="#ppt_w"/>
                                          </p:val>
                                        </p:tav>
                                      </p:tavLst>
                                    </p:anim>
                                    <p:anim calcmode="lin" valueType="num">
                                      <p:cBhvr>
                                        <p:cTn id="8" dur="500" fill="hold"/>
                                        <p:tgtEl>
                                          <p:spTgt spid="22543"/>
                                        </p:tgtEl>
                                        <p:attrNameLst>
                                          <p:attrName>ppt_h</p:attrName>
                                        </p:attrNameLst>
                                      </p:cBhvr>
                                      <p:tavLst>
                                        <p:tav tm="0">
                                          <p:val>
                                            <p:fltVal val="0"/>
                                          </p:val>
                                        </p:tav>
                                        <p:tav tm="100000">
                                          <p:val>
                                            <p:strVal val="#ppt_h"/>
                                          </p:val>
                                        </p:tav>
                                      </p:tavLst>
                                    </p:anim>
                                    <p:animEffect transition="in" filter="fade">
                                      <p:cBhvr>
                                        <p:cTn id="9" dur="500"/>
                                        <p:tgtEl>
                                          <p:spTgt spid="22543"/>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2867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2542"/>
                                        </p:tgtEl>
                                        <p:attrNameLst>
                                          <p:attrName>style.visibility</p:attrName>
                                        </p:attrNameLst>
                                      </p:cBhvr>
                                      <p:to>
                                        <p:strVal val="visible"/>
                                      </p:to>
                                    </p:set>
                                    <p:anim calcmode="lin" valueType="num">
                                      <p:cBhvr>
                                        <p:cTn id="15" dur="500" fill="hold"/>
                                        <p:tgtEl>
                                          <p:spTgt spid="22542"/>
                                        </p:tgtEl>
                                        <p:attrNameLst>
                                          <p:attrName>ppt_w</p:attrName>
                                        </p:attrNameLst>
                                      </p:cBhvr>
                                      <p:tavLst>
                                        <p:tav tm="0">
                                          <p:val>
                                            <p:fltVal val="0"/>
                                          </p:val>
                                        </p:tav>
                                        <p:tav tm="100000">
                                          <p:val>
                                            <p:strVal val="#ppt_w"/>
                                          </p:val>
                                        </p:tav>
                                      </p:tavLst>
                                    </p:anim>
                                    <p:anim calcmode="lin" valueType="num">
                                      <p:cBhvr>
                                        <p:cTn id="16" dur="500" fill="hold"/>
                                        <p:tgtEl>
                                          <p:spTgt spid="22542"/>
                                        </p:tgtEl>
                                        <p:attrNameLst>
                                          <p:attrName>ppt_h</p:attrName>
                                        </p:attrNameLst>
                                      </p:cBhvr>
                                      <p:tavLst>
                                        <p:tav tm="0">
                                          <p:val>
                                            <p:fltVal val="0"/>
                                          </p:val>
                                        </p:tav>
                                        <p:tav tm="100000">
                                          <p:val>
                                            <p:strVal val="#ppt_h"/>
                                          </p:val>
                                        </p:tav>
                                      </p:tavLst>
                                    </p:anim>
                                    <p:animEffect transition="in" filter="fade">
                                      <p:cBhvr>
                                        <p:cTn id="17" dur="500"/>
                                        <p:tgtEl>
                                          <p:spTgt spid="22542"/>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childTnLst>
                    </p:cTn>
                  </p:par>
                </p:childTnLst>
              </p:cTn>
              <p:nextCondLst>
                <p:cond evt="onClick" delay="0">
                  <p:tgtEl>
                    <p:spTgt spid="2867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2541"/>
                                        </p:tgtEl>
                                        <p:attrNameLst>
                                          <p:attrName>style.visibility</p:attrName>
                                        </p:attrNameLst>
                                      </p:cBhvr>
                                      <p:to>
                                        <p:strVal val="visible"/>
                                      </p:to>
                                    </p:set>
                                    <p:anim calcmode="lin" valueType="num">
                                      <p:cBhvr>
                                        <p:cTn id="23" dur="500" fill="hold"/>
                                        <p:tgtEl>
                                          <p:spTgt spid="22541"/>
                                        </p:tgtEl>
                                        <p:attrNameLst>
                                          <p:attrName>ppt_w</p:attrName>
                                        </p:attrNameLst>
                                      </p:cBhvr>
                                      <p:tavLst>
                                        <p:tav tm="0">
                                          <p:val>
                                            <p:fltVal val="0"/>
                                          </p:val>
                                        </p:tav>
                                        <p:tav tm="100000">
                                          <p:val>
                                            <p:strVal val="#ppt_w"/>
                                          </p:val>
                                        </p:tav>
                                      </p:tavLst>
                                    </p:anim>
                                    <p:anim calcmode="lin" valueType="num">
                                      <p:cBhvr>
                                        <p:cTn id="24" dur="500" fill="hold"/>
                                        <p:tgtEl>
                                          <p:spTgt spid="22541"/>
                                        </p:tgtEl>
                                        <p:attrNameLst>
                                          <p:attrName>ppt_h</p:attrName>
                                        </p:attrNameLst>
                                      </p:cBhvr>
                                      <p:tavLst>
                                        <p:tav tm="0">
                                          <p:val>
                                            <p:fltVal val="0"/>
                                          </p:val>
                                        </p:tav>
                                        <p:tav tm="100000">
                                          <p:val>
                                            <p:strVal val="#ppt_h"/>
                                          </p:val>
                                        </p:tav>
                                      </p:tavLst>
                                    </p:anim>
                                    <p:animEffect transition="in" filter="fade">
                                      <p:cBhvr>
                                        <p:cTn id="25" dur="500"/>
                                        <p:tgtEl>
                                          <p:spTgt spid="22541"/>
                                        </p:tgtEl>
                                      </p:cBhvr>
                                    </p:animEffect>
                                  </p:childTnLst>
                                  <p:subTnLst>
                                    <p:audio>
                                      <p:cMediaNode>
                                        <p:cTn display="0" masterRel="sameClick">
                                          <p:stCondLst>
                                            <p:cond evt="begin" delay="0">
                                              <p:tn val="21"/>
                                            </p:cond>
                                          </p:stCondLst>
                                          <p:endCondLst>
                                            <p:cond evt="onStopAudio" delay="0">
                                              <p:tgtEl>
                                                <p:sldTgt/>
                                              </p:tgtEl>
                                            </p:cond>
                                          </p:endCondLst>
                                        </p:cTn>
                                        <p:tgtEl>
                                          <p:sndTgt r:embed="rId2" name="push.wav" builtIn="1"/>
                                        </p:tgtEl>
                                      </p:cMediaNode>
                                    </p:audio>
                                  </p:sub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88925"/>
            <a:ext cx="9144000" cy="547688"/>
          </a:xfrm>
        </p:spPr>
        <p:txBody>
          <a:bodyPr>
            <a:normAutofit fontScale="90000"/>
          </a:bodyPr>
          <a:lstStyle/>
          <a:p>
            <a:pPr eaLnBrk="1" hangingPunct="1">
              <a:defRPr/>
            </a:pPr>
            <a:r>
              <a:rPr lang="en-US" sz="3200" smtClean="0">
                <a:solidFill>
                  <a:srgbClr val="336699"/>
                </a:solidFill>
              </a:rPr>
              <a:t>Fill in the sentences with the words in the table</a:t>
            </a:r>
            <a:endParaRPr lang="ru-RU" sz="3200" smtClean="0">
              <a:solidFill>
                <a:srgbClr val="336699"/>
              </a:solidFill>
            </a:endParaRPr>
          </a:p>
        </p:txBody>
      </p:sp>
      <p:sp>
        <p:nvSpPr>
          <p:cNvPr id="92163" name="Text Box 347"/>
          <p:cNvSpPr txBox="1">
            <a:spLocks noChangeArrowheads="1"/>
          </p:cNvSpPr>
          <p:nvPr/>
        </p:nvSpPr>
        <p:spPr bwMode="auto">
          <a:xfrm>
            <a:off x="285750" y="2420938"/>
            <a:ext cx="8858250" cy="3743325"/>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400" i="1"/>
              <a:t>              </a:t>
            </a:r>
            <a:r>
              <a:rPr lang="en-US" sz="2400">
                <a:solidFill>
                  <a:srgbClr val="336699"/>
                </a:solidFill>
              </a:rPr>
              <a:t>is the capital of Great Britain.</a:t>
            </a:r>
          </a:p>
          <a:p>
            <a:pPr>
              <a:spcBef>
                <a:spcPct val="50000"/>
              </a:spcBef>
              <a:buFont typeface="Wingdings" pitchFamily="2" charset="2"/>
              <a:buNone/>
            </a:pPr>
            <a:r>
              <a:rPr lang="en-US" sz="2400">
                <a:solidFill>
                  <a:srgbClr val="336699"/>
                </a:solidFill>
              </a:rPr>
              <a:t>London is the one of the largest            in the world.</a:t>
            </a:r>
          </a:p>
          <a:p>
            <a:pPr>
              <a:spcBef>
                <a:spcPct val="50000"/>
              </a:spcBef>
              <a:buFont typeface="Wingdings" pitchFamily="2" charset="2"/>
              <a:buNone/>
            </a:pPr>
            <a:r>
              <a:rPr lang="en-US" sz="2400">
                <a:solidFill>
                  <a:srgbClr val="336699"/>
                </a:solidFill>
              </a:rPr>
              <a:t>There is a Nelson’s Column in the centre of                               .</a:t>
            </a:r>
          </a:p>
          <a:p>
            <a:pPr>
              <a:spcBef>
                <a:spcPct val="50000"/>
              </a:spcBef>
              <a:buFont typeface="Wingdings" pitchFamily="2" charset="2"/>
              <a:buNone/>
            </a:pPr>
            <a:r>
              <a:rPr lang="en-US" sz="2400">
                <a:solidFill>
                  <a:srgbClr val="336699"/>
                </a:solidFill>
              </a:rPr>
              <a:t>                          </a:t>
            </a:r>
            <a:r>
              <a:rPr lang="ru-RU" sz="2400">
                <a:solidFill>
                  <a:srgbClr val="336699"/>
                </a:solidFill>
              </a:rPr>
              <a:t>                  </a:t>
            </a:r>
            <a:r>
              <a:rPr lang="en-US" sz="2400">
                <a:solidFill>
                  <a:srgbClr val="336699"/>
                </a:solidFill>
              </a:rPr>
              <a:t>  is the meeting point of six streets.</a:t>
            </a:r>
          </a:p>
          <a:p>
            <a:pPr>
              <a:spcBef>
                <a:spcPct val="50000"/>
              </a:spcBef>
              <a:buFont typeface="Wingdings" pitchFamily="2" charset="2"/>
              <a:buNone/>
            </a:pPr>
            <a:r>
              <a:rPr lang="en-US" sz="2400">
                <a:solidFill>
                  <a:srgbClr val="336699"/>
                </a:solidFill>
              </a:rPr>
              <a:t>                                   </a:t>
            </a:r>
            <a:r>
              <a:rPr lang="ru-RU" sz="2400">
                <a:solidFill>
                  <a:srgbClr val="336699"/>
                </a:solidFill>
              </a:rPr>
              <a:t>  </a:t>
            </a:r>
            <a:r>
              <a:rPr lang="en-US" sz="2400">
                <a:solidFill>
                  <a:srgbClr val="336699"/>
                </a:solidFill>
              </a:rPr>
              <a:t>       is the seat of the British government.</a:t>
            </a:r>
          </a:p>
          <a:p>
            <a:pPr>
              <a:spcBef>
                <a:spcPct val="50000"/>
              </a:spcBef>
              <a:buFont typeface="Wingdings" pitchFamily="2" charset="2"/>
              <a:buNone/>
            </a:pPr>
            <a:r>
              <a:rPr lang="en-US" sz="2400">
                <a:solidFill>
                  <a:srgbClr val="336699"/>
                </a:solidFill>
              </a:rPr>
              <a:t>Covent Garden is a fashionable trading                            .</a:t>
            </a:r>
          </a:p>
          <a:p>
            <a:pPr>
              <a:spcBef>
                <a:spcPct val="50000"/>
              </a:spcBef>
              <a:buFont typeface="Wingdings" pitchFamily="2" charset="2"/>
              <a:buNone/>
            </a:pPr>
            <a:r>
              <a:rPr lang="en-US" sz="2400">
                <a:solidFill>
                  <a:srgbClr val="336699"/>
                </a:solidFill>
              </a:rPr>
              <a:t>Buckingham Palace is the London home of the                        .</a:t>
            </a:r>
            <a:endParaRPr lang="ru-RU" sz="2400">
              <a:solidFill>
                <a:srgbClr val="336699"/>
              </a:solidFill>
            </a:endParaRPr>
          </a:p>
        </p:txBody>
      </p:sp>
      <p:sp>
        <p:nvSpPr>
          <p:cNvPr id="92164" name="Text Box 348"/>
          <p:cNvSpPr txBox="1">
            <a:spLocks noChangeArrowheads="1"/>
          </p:cNvSpPr>
          <p:nvPr/>
        </p:nvSpPr>
        <p:spPr bwMode="auto">
          <a:xfrm>
            <a:off x="1331913" y="333375"/>
            <a:ext cx="5832475" cy="366713"/>
          </a:xfrm>
          <a:prstGeom prst="rect">
            <a:avLst/>
          </a:prstGeom>
          <a:noFill/>
          <a:ln w="9525">
            <a:noFill/>
            <a:miter lim="800000"/>
            <a:headEnd/>
            <a:tailEnd/>
          </a:ln>
        </p:spPr>
        <p:txBody>
          <a:bodyPr>
            <a:spAutoFit/>
          </a:bodyPr>
          <a:lstStyle/>
          <a:p>
            <a:pPr>
              <a:spcBef>
                <a:spcPct val="50000"/>
              </a:spcBef>
            </a:pPr>
            <a:endParaRPr lang="ru-RU"/>
          </a:p>
        </p:txBody>
      </p:sp>
      <p:sp>
        <p:nvSpPr>
          <p:cNvPr id="17757" name="Text Box 349"/>
          <p:cNvSpPr txBox="1">
            <a:spLocks noChangeArrowheads="1"/>
          </p:cNvSpPr>
          <p:nvPr/>
        </p:nvSpPr>
        <p:spPr bwMode="auto">
          <a:xfrm>
            <a:off x="571500" y="928688"/>
            <a:ext cx="1800225"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London</a:t>
            </a:r>
            <a:endParaRPr lang="ru-RU" sz="2400" b="1">
              <a:solidFill>
                <a:srgbClr val="FF0000"/>
              </a:solidFill>
            </a:endParaRPr>
          </a:p>
        </p:txBody>
      </p:sp>
      <p:sp>
        <p:nvSpPr>
          <p:cNvPr id="17758" name="Text Box 350"/>
          <p:cNvSpPr txBox="1">
            <a:spLocks noChangeArrowheads="1"/>
          </p:cNvSpPr>
          <p:nvPr/>
        </p:nvSpPr>
        <p:spPr bwMode="auto">
          <a:xfrm>
            <a:off x="2339975" y="908050"/>
            <a:ext cx="1728788"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Queen</a:t>
            </a:r>
            <a:endParaRPr lang="ru-RU" sz="2400" b="1">
              <a:solidFill>
                <a:srgbClr val="FF0000"/>
              </a:solidFill>
            </a:endParaRPr>
          </a:p>
        </p:txBody>
      </p:sp>
      <p:sp>
        <p:nvSpPr>
          <p:cNvPr id="17759" name="Text Box 351"/>
          <p:cNvSpPr txBox="1">
            <a:spLocks noChangeArrowheads="1"/>
          </p:cNvSpPr>
          <p:nvPr/>
        </p:nvSpPr>
        <p:spPr bwMode="auto">
          <a:xfrm>
            <a:off x="3708400" y="908050"/>
            <a:ext cx="165735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cities</a:t>
            </a:r>
            <a:endParaRPr lang="ru-RU" sz="2400" b="1">
              <a:solidFill>
                <a:srgbClr val="FF0000"/>
              </a:solidFill>
            </a:endParaRPr>
          </a:p>
        </p:txBody>
      </p:sp>
      <p:sp>
        <p:nvSpPr>
          <p:cNvPr id="17760" name="Text Box 352"/>
          <p:cNvSpPr txBox="1">
            <a:spLocks noChangeArrowheads="1"/>
          </p:cNvSpPr>
          <p:nvPr/>
        </p:nvSpPr>
        <p:spPr bwMode="auto">
          <a:xfrm>
            <a:off x="539750" y="1557338"/>
            <a:ext cx="2879725"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Trafalgar Square</a:t>
            </a:r>
            <a:endParaRPr lang="ru-RU" sz="2400" b="1">
              <a:solidFill>
                <a:srgbClr val="FF0000"/>
              </a:solidFill>
            </a:endParaRPr>
          </a:p>
        </p:txBody>
      </p:sp>
      <p:sp>
        <p:nvSpPr>
          <p:cNvPr id="17762" name="Text Box 354"/>
          <p:cNvSpPr txBox="1">
            <a:spLocks noChangeArrowheads="1"/>
          </p:cNvSpPr>
          <p:nvPr/>
        </p:nvSpPr>
        <p:spPr bwMode="auto">
          <a:xfrm>
            <a:off x="6588125" y="1557338"/>
            <a:ext cx="1584325"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centre</a:t>
            </a:r>
            <a:endParaRPr lang="ru-RU" sz="2400" b="1">
              <a:solidFill>
                <a:srgbClr val="FF0000"/>
              </a:solidFill>
            </a:endParaRPr>
          </a:p>
        </p:txBody>
      </p:sp>
      <p:sp>
        <p:nvSpPr>
          <p:cNvPr id="17763" name="Text Box 355"/>
          <p:cNvSpPr txBox="1">
            <a:spLocks noChangeArrowheads="1"/>
          </p:cNvSpPr>
          <p:nvPr/>
        </p:nvSpPr>
        <p:spPr bwMode="auto">
          <a:xfrm>
            <a:off x="3348038" y="1531938"/>
            <a:ext cx="3455987"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Piccadilly Circus   </a:t>
            </a:r>
            <a:endParaRPr lang="ru-RU" sz="2400" b="1">
              <a:solidFill>
                <a:srgbClr val="FF0000"/>
              </a:solidFill>
            </a:endParaRPr>
          </a:p>
        </p:txBody>
      </p:sp>
      <p:sp>
        <p:nvSpPr>
          <p:cNvPr id="17764" name="Text Box 356"/>
          <p:cNvSpPr txBox="1">
            <a:spLocks noChangeArrowheads="1"/>
          </p:cNvSpPr>
          <p:nvPr/>
        </p:nvSpPr>
        <p:spPr bwMode="auto">
          <a:xfrm>
            <a:off x="4859338" y="908050"/>
            <a:ext cx="43561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The Houses of Parliament</a:t>
            </a:r>
            <a:endParaRPr lang="ru-RU" sz="2400" b="1">
              <a:solidFill>
                <a:srgbClr val="FF0000"/>
              </a:solidFill>
            </a:endParaRPr>
          </a:p>
        </p:txBody>
      </p:sp>
      <p:sp>
        <p:nvSpPr>
          <p:cNvPr id="92172" name="Rectangle 357"/>
          <p:cNvSpPr>
            <a:spLocks noChangeArrowheads="1"/>
          </p:cNvSpPr>
          <p:nvPr/>
        </p:nvSpPr>
        <p:spPr bwMode="auto">
          <a:xfrm>
            <a:off x="395288" y="765175"/>
            <a:ext cx="8496300" cy="1368425"/>
          </a:xfrm>
          <a:prstGeom prst="rect">
            <a:avLst/>
          </a:prstGeom>
          <a:noFill/>
          <a:ln w="28575">
            <a:solidFill>
              <a:schemeClr val="tx1"/>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6 -5.43353E-6 C -0.02829 0.08762 -0.05659 0.17549 -0.0651 0.2134 C -0.0736 0.25132 -0.05329 0.22566 -0.05086 0.2282 " pathEditMode="relative" ptsTypes="aaA">
                                      <p:cBhvr>
                                        <p:cTn id="6" dur="2000" fill="hold"/>
                                        <p:tgtEl>
                                          <p:spTgt spid="1775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382 2.58094E-6 C 0.04288 0.12558 0.08229 0.25162 0.09826 0.3025 " pathEditMode="relative" rAng="0" ptsTypes="aA">
                                      <p:cBhvr>
                                        <p:cTn id="10" dur="2000" fill="hold"/>
                                        <p:tgtEl>
                                          <p:spTgt spid="17759"/>
                                        </p:tgtEl>
                                        <p:attrNameLst>
                                          <p:attrName>ppt_x</p:attrName>
                                          <p:attrName>ppt_y</p:attrName>
                                        </p:attrNameLst>
                                      </p:cBhvr>
                                      <p:rCtr x="47" y="15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4723 0.01896 C 0.22518 0.15468 0.40313 0.2904 0.49809 0.33618 C 0.59306 0.38196 0.59723 0.30057 0.61702 0.29387 " pathEditMode="relative" rAng="0" ptsTypes="aaA">
                                      <p:cBhvr>
                                        <p:cTn id="14" dur="2000" fill="hold"/>
                                        <p:tgtEl>
                                          <p:spTgt spid="17760"/>
                                        </p:tgtEl>
                                        <p:attrNameLst>
                                          <p:attrName>ppt_x</p:attrName>
                                          <p:attrName>ppt_y</p:attrName>
                                        </p:attrNameLst>
                                      </p:cBhvr>
                                      <p:rCtr x="285" y="18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275 -0.00879 C -0.14045 0.12465 -0.30364 0.25809 -0.3644 0.32331 C -0.42517 0.38852 -0.34618 0.37719 -0.34218 0.38251 C -0.33819 0.38783 -0.3394 0.37141 -0.34062 0.35499 " pathEditMode="relative" rAng="0" ptsTypes="aaaA">
                                      <p:cBhvr>
                                        <p:cTn id="18" dur="2000" fill="hold"/>
                                        <p:tgtEl>
                                          <p:spTgt spid="17763"/>
                                        </p:tgtEl>
                                        <p:attrNameLst>
                                          <p:attrName>ppt_x</p:attrName>
                                          <p:attrName>ppt_y</p:attrName>
                                        </p:attrNameLst>
                                      </p:cBhvr>
                                      <p:rCtr x="-224" y="19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4358 -0.00162 C -0.25903 0.19889 -0.47431 0.39963 -0.55313 0.4889 C -0.63195 0.5784 -0.5224 0.52775 -0.51667 0.53538 " pathEditMode="relative" rAng="0" ptsTypes="aaA">
                                      <p:cBhvr>
                                        <p:cTn id="22" dur="2000" fill="hold"/>
                                        <p:tgtEl>
                                          <p:spTgt spid="17764"/>
                                        </p:tgtEl>
                                        <p:attrNameLst>
                                          <p:attrName>ppt_x</p:attrName>
                                          <p:attrName>ppt_y</p:attrName>
                                        </p:attrNameLst>
                                      </p:cBhvr>
                                      <p:rCtr x="-294" y="29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6094 0.01896 C -0.0849 0.21901 -0.10868 0.41905 -0.11337 0.503 C -0.11806 0.58718 -0.10382 0.5555 -0.08941 0.52405 " pathEditMode="relative" rAng="0" ptsTypes="aaA">
                                      <p:cBhvr>
                                        <p:cTn id="26" dur="2000" fill="hold"/>
                                        <p:tgtEl>
                                          <p:spTgt spid="17762"/>
                                        </p:tgtEl>
                                        <p:attrNameLst>
                                          <p:attrName>ppt_x</p:attrName>
                                          <p:attrName>ppt_y</p:attrName>
                                        </p:attrNameLst>
                                      </p:cBhvr>
                                      <p:rCtr x="-29" y="284"/>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72222E-6 -2.49769E-7 L 0.48039 0.71138 " pathEditMode="relative" rAng="0" ptsTypes="AA">
                                      <p:cBhvr>
                                        <p:cTn id="30" dur="2000" fill="hold"/>
                                        <p:tgtEl>
                                          <p:spTgt spid="17758"/>
                                        </p:tgtEl>
                                        <p:attrNameLst>
                                          <p:attrName>ppt_x</p:attrName>
                                          <p:attrName>ppt_y</p:attrName>
                                        </p:attrNameLst>
                                      </p:cBhvr>
                                      <p:rCtr x="240" y="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57" grpId="0"/>
      <p:bldP spid="17758" grpId="0"/>
      <p:bldP spid="17759" grpId="0"/>
      <p:bldP spid="17760" grpId="0"/>
      <p:bldP spid="17762" grpId="0"/>
      <p:bldP spid="17763" grpId="0"/>
      <p:bldP spid="177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srcRect l="11917" b="3844"/>
          <a:stretch>
            <a:fillRect/>
          </a:stretch>
        </p:blipFill>
        <p:spPr bwMode="auto">
          <a:xfrm>
            <a:off x="215900" y="500063"/>
            <a:ext cx="8570913" cy="6005512"/>
          </a:xfrm>
          <a:prstGeom prst="rect">
            <a:avLst/>
          </a:prstGeom>
          <a:noFill/>
          <a:ln w="76200">
            <a:solidFill>
              <a:schemeClr val="bg1"/>
            </a:solidFill>
            <a:miter lim="800000"/>
            <a:headEnd/>
            <a:tailEnd/>
          </a:ln>
        </p:spPr>
      </p:pic>
      <p:sp>
        <p:nvSpPr>
          <p:cNvPr id="13315" name="Прямоугольник 14"/>
          <p:cNvSpPr>
            <a:spLocks noChangeArrowheads="1"/>
          </p:cNvSpPr>
          <p:nvPr/>
        </p:nvSpPr>
        <p:spPr bwMode="auto">
          <a:xfrm>
            <a:off x="3106738" y="4868863"/>
            <a:ext cx="769937" cy="338137"/>
          </a:xfrm>
          <a:prstGeom prst="rect">
            <a:avLst/>
          </a:prstGeom>
          <a:noFill/>
          <a:ln w="9525">
            <a:noFill/>
            <a:miter lim="800000"/>
            <a:headEnd/>
            <a:tailEnd/>
          </a:ln>
        </p:spPr>
        <p:txBody>
          <a:bodyPr wrap="none">
            <a:spAutoFit/>
          </a:bodyPr>
          <a:lstStyle/>
          <a:p>
            <a:r>
              <a:rPr lang="en-US" sz="1600" b="1">
                <a:solidFill>
                  <a:srgbClr val="C00000"/>
                </a:solidFill>
              </a:rPr>
              <a:t>Wales</a:t>
            </a:r>
            <a:endParaRPr lang="ru-RU" sz="1600" b="1">
              <a:solidFill>
                <a:srgbClr val="C00000"/>
              </a:solidFill>
            </a:endParaRPr>
          </a:p>
        </p:txBody>
      </p:sp>
      <p:sp>
        <p:nvSpPr>
          <p:cNvPr id="6" name="Rectangle 7"/>
          <p:cNvSpPr>
            <a:spLocks noChangeArrowheads="1"/>
          </p:cNvSpPr>
          <p:nvPr/>
        </p:nvSpPr>
        <p:spPr bwMode="auto">
          <a:xfrm>
            <a:off x="3214688" y="1714500"/>
            <a:ext cx="1008062" cy="215900"/>
          </a:xfrm>
          <a:prstGeom prst="rect">
            <a:avLst/>
          </a:prstGeom>
          <a:gradFill rotWithShape="1">
            <a:gsLst>
              <a:gs pos="0">
                <a:srgbClr val="FFD56D"/>
              </a:gs>
              <a:gs pos="100000">
                <a:schemeClr val="accent1"/>
              </a:gs>
            </a:gsLst>
            <a:path path="shape">
              <a:fillToRect l="50000" t="50000" r="50000" b="50000"/>
            </a:path>
          </a:gradFill>
          <a:ln w="25400" algn="ctr">
            <a:solidFill>
              <a:srgbClr val="C17529"/>
            </a:solidFill>
            <a:miter lim="800000"/>
            <a:headEnd/>
            <a:tailEnd/>
          </a:ln>
        </p:spPr>
        <p:txBody>
          <a:bodyPr wrap="none" anchor="ctr"/>
          <a:lstStyle/>
          <a:p>
            <a:pPr algn="ctr" fontAlgn="auto">
              <a:spcBef>
                <a:spcPts val="0"/>
              </a:spcBef>
              <a:spcAft>
                <a:spcPts val="0"/>
              </a:spcAft>
              <a:defRPr/>
            </a:pPr>
            <a:r>
              <a:rPr lang="ru-RU" kern="0" dirty="0">
                <a:solidFill>
                  <a:sysClr val="windowText" lastClr="000000"/>
                </a:solidFill>
                <a:latin typeface="+mn-lt"/>
              </a:rPr>
              <a:t>?</a:t>
            </a:r>
          </a:p>
        </p:txBody>
      </p:sp>
      <p:sp>
        <p:nvSpPr>
          <p:cNvPr id="8" name="Rectangle 8"/>
          <p:cNvSpPr>
            <a:spLocks noChangeArrowheads="1"/>
          </p:cNvSpPr>
          <p:nvPr/>
        </p:nvSpPr>
        <p:spPr bwMode="auto">
          <a:xfrm>
            <a:off x="1928813" y="4357688"/>
            <a:ext cx="928687" cy="214312"/>
          </a:xfrm>
          <a:prstGeom prst="rect">
            <a:avLst/>
          </a:prstGeom>
          <a:gradFill rotWithShape="1">
            <a:gsLst>
              <a:gs pos="0">
                <a:srgbClr val="FFD56D"/>
              </a:gs>
              <a:gs pos="100000">
                <a:schemeClr val="accent1"/>
              </a:gs>
            </a:gsLst>
            <a:path path="shape">
              <a:fillToRect l="50000" t="50000" r="50000" b="50000"/>
            </a:path>
          </a:gradFill>
          <a:ln w="25400" algn="ctr">
            <a:solidFill>
              <a:srgbClr val="C17529"/>
            </a:solidFill>
            <a:miter lim="800000"/>
            <a:headEnd/>
            <a:tailEnd/>
          </a:ln>
        </p:spPr>
        <p:txBody>
          <a:bodyPr wrap="none" anchor="ctr"/>
          <a:lstStyle/>
          <a:p>
            <a:pPr algn="ctr" fontAlgn="auto">
              <a:spcBef>
                <a:spcPts val="0"/>
              </a:spcBef>
              <a:spcAft>
                <a:spcPts val="0"/>
              </a:spcAft>
              <a:defRPr/>
            </a:pPr>
            <a:r>
              <a:rPr lang="ru-RU" kern="0" dirty="0">
                <a:solidFill>
                  <a:sysClr val="windowText" lastClr="000000"/>
                </a:solidFill>
                <a:latin typeface="+mn-lt"/>
              </a:rPr>
              <a:t>?</a:t>
            </a:r>
          </a:p>
        </p:txBody>
      </p:sp>
      <p:sp>
        <p:nvSpPr>
          <p:cNvPr id="12" name="Rectangle 6"/>
          <p:cNvSpPr>
            <a:spLocks noChangeArrowheads="1"/>
          </p:cNvSpPr>
          <p:nvPr/>
        </p:nvSpPr>
        <p:spPr bwMode="auto">
          <a:xfrm>
            <a:off x="4214813" y="5500688"/>
            <a:ext cx="1008062" cy="215900"/>
          </a:xfrm>
          <a:prstGeom prst="rect">
            <a:avLst/>
          </a:prstGeom>
          <a:gradFill rotWithShape="1">
            <a:gsLst>
              <a:gs pos="0">
                <a:srgbClr val="FFD56D"/>
              </a:gs>
              <a:gs pos="100000">
                <a:schemeClr val="accent1"/>
              </a:gs>
            </a:gsLst>
            <a:path path="shape">
              <a:fillToRect l="50000" t="50000" r="50000" b="50000"/>
            </a:path>
          </a:gradFill>
          <a:ln w="25400" algn="ctr">
            <a:solidFill>
              <a:srgbClr val="C17529"/>
            </a:solidFill>
            <a:miter lim="800000"/>
            <a:headEnd/>
            <a:tailEnd/>
          </a:ln>
        </p:spPr>
        <p:txBody>
          <a:bodyPr wrap="none" anchor="ctr"/>
          <a:lstStyle/>
          <a:p>
            <a:pPr algn="ctr" fontAlgn="auto">
              <a:spcBef>
                <a:spcPts val="0"/>
              </a:spcBef>
              <a:spcAft>
                <a:spcPts val="0"/>
              </a:spcAft>
              <a:defRPr/>
            </a:pPr>
            <a:r>
              <a:rPr lang="ru-RU" kern="0" dirty="0">
                <a:solidFill>
                  <a:sysClr val="windowText" lastClr="000000"/>
                </a:solidFill>
                <a:latin typeface="+mn-lt"/>
              </a:rPr>
              <a:t>?</a:t>
            </a:r>
          </a:p>
        </p:txBody>
      </p:sp>
      <p:sp>
        <p:nvSpPr>
          <p:cNvPr id="10" name="Rectangle 9"/>
          <p:cNvSpPr>
            <a:spLocks noChangeArrowheads="1"/>
          </p:cNvSpPr>
          <p:nvPr/>
        </p:nvSpPr>
        <p:spPr bwMode="auto">
          <a:xfrm>
            <a:off x="3143250" y="4929188"/>
            <a:ext cx="647700" cy="215900"/>
          </a:xfrm>
          <a:prstGeom prst="rect">
            <a:avLst/>
          </a:prstGeom>
          <a:gradFill rotWithShape="1">
            <a:gsLst>
              <a:gs pos="0">
                <a:srgbClr val="FFD56D"/>
              </a:gs>
              <a:gs pos="100000">
                <a:schemeClr val="accent1"/>
              </a:gs>
            </a:gsLst>
            <a:path path="shape">
              <a:fillToRect l="50000" t="50000" r="50000" b="50000"/>
            </a:path>
          </a:gradFill>
          <a:ln w="25400" algn="ctr">
            <a:solidFill>
              <a:srgbClr val="C17529"/>
            </a:solidFill>
            <a:miter lim="800000"/>
            <a:headEnd/>
            <a:tailEnd/>
          </a:ln>
        </p:spPr>
        <p:txBody>
          <a:bodyPr wrap="none" anchor="ctr"/>
          <a:lstStyle/>
          <a:p>
            <a:pPr algn="ctr" fontAlgn="auto">
              <a:spcBef>
                <a:spcPts val="0"/>
              </a:spcBef>
              <a:spcAft>
                <a:spcPts val="0"/>
              </a:spcAft>
              <a:defRPr/>
            </a:pPr>
            <a:r>
              <a:rPr lang="ru-RU" kern="0" dirty="0">
                <a:solidFill>
                  <a:sysClr val="windowText" lastClr="000000"/>
                </a:solidFill>
                <a:latin typeface="+mn-lt"/>
              </a:rPr>
              <a:t>?</a:t>
            </a:r>
          </a:p>
        </p:txBody>
      </p:sp>
      <p:sp>
        <p:nvSpPr>
          <p:cNvPr id="14" name="Rectangle 10"/>
          <p:cNvSpPr>
            <a:spLocks noChangeArrowheads="1"/>
          </p:cNvSpPr>
          <p:nvPr/>
        </p:nvSpPr>
        <p:spPr bwMode="auto">
          <a:xfrm>
            <a:off x="4356100" y="260350"/>
            <a:ext cx="2160588" cy="649288"/>
          </a:xfrm>
          <a:prstGeom prst="rect">
            <a:avLst/>
          </a:prstGeom>
          <a:gradFill rotWithShape="1">
            <a:gsLst>
              <a:gs pos="0">
                <a:srgbClr val="FFD56D"/>
              </a:gs>
              <a:gs pos="100000">
                <a:schemeClr val="accent1"/>
              </a:gs>
            </a:gsLst>
            <a:path path="shape">
              <a:fillToRect l="50000" t="50000" r="50000" b="50000"/>
            </a:path>
          </a:gradFill>
          <a:ln w="25400" algn="ctr">
            <a:solidFill>
              <a:schemeClr val="accent2"/>
            </a:solidFill>
            <a:miter lim="800000"/>
            <a:headEnd/>
            <a:tailEnd/>
          </a:ln>
        </p:spPr>
        <p:txBody>
          <a:bodyPr wrap="none" anchor="ctr"/>
          <a:lstStyle/>
          <a:p>
            <a:pPr algn="ctr" fontAlgn="auto">
              <a:spcBef>
                <a:spcPts val="0"/>
              </a:spcBef>
              <a:spcAft>
                <a:spcPts val="0"/>
              </a:spcAft>
              <a:defRPr/>
            </a:pPr>
            <a:r>
              <a:rPr lang="en-US" sz="2400" b="1" kern="0">
                <a:solidFill>
                  <a:sysClr val="windowText" lastClr="000000"/>
                </a:solidFill>
                <a:latin typeface="+mn-lt"/>
              </a:rPr>
              <a:t>Great Britain</a:t>
            </a:r>
            <a:endParaRPr lang="ru-RU" sz="2400" b="1" kern="0">
              <a:solidFill>
                <a:sysClr val="windowText" lastClr="000000"/>
              </a:solidFill>
              <a:latin typeface="+mn-lt"/>
            </a:endParaRPr>
          </a:p>
        </p:txBody>
      </p:sp>
      <p:pic>
        <p:nvPicPr>
          <p:cNvPr id="13325" name="Picture 13" descr="strel7"/>
          <p:cNvPicPr>
            <a:picLocks noChangeAspect="1" noChangeArrowheads="1" noCrop="1"/>
          </p:cNvPicPr>
          <p:nvPr/>
        </p:nvPicPr>
        <p:blipFill>
          <a:blip r:embed="rId4"/>
          <a:srcRect/>
          <a:stretch>
            <a:fillRect/>
          </a:stretch>
        </p:blipFill>
        <p:spPr bwMode="auto">
          <a:xfrm>
            <a:off x="2627313" y="1700213"/>
            <a:ext cx="571500" cy="1905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xit" presetSubtype="0" fill="hold" nodeType="withEffect">
                                  <p:stCondLst>
                                    <p:cond delay="2000"/>
                                  </p:stCondLst>
                                  <p:childTnLst>
                                    <p:animEffect transition="out" filter="fade">
                                      <p:cBhvr>
                                        <p:cTn id="9" dur="2000"/>
                                        <p:tgtEl>
                                          <p:spTgt spid="13325"/>
                                        </p:tgtEl>
                                      </p:cBhvr>
                                    </p:animEffect>
                                    <p:set>
                                      <p:cBhvr>
                                        <p:cTn id="10" dur="1" fill="hold">
                                          <p:stCondLst>
                                            <p:cond delay="1999"/>
                                          </p:stCondLst>
                                        </p:cTn>
                                        <p:tgtEl>
                                          <p:spTgt spid="133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0" presetClass="exit" presetSubtype="0" fill="hold" nodeType="clickEffect">
                                  <p:stCondLst>
                                    <p:cond delay="0"/>
                                  </p:stCondLst>
                                  <p:childTnLst>
                                    <p:animEffect transition="out" filter="fade">
                                      <p:cBhvr>
                                        <p:cTn id="15" dur="800" accel="100000">
                                          <p:stCondLst>
                                            <p:cond delay="200"/>
                                          </p:stCondLst>
                                        </p:cTn>
                                        <p:tgtEl>
                                          <p:spTgt spid="6"/>
                                        </p:tgtEl>
                                      </p:cBhvr>
                                    </p:animEffect>
                                    <p:anim calcmode="lin" valueType="num">
                                      <p:cBhvr>
                                        <p:cTn id="16"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17" dur="200" decel="100000"/>
                                        <p:tgtEl>
                                          <p:spTgt spid="6"/>
                                        </p:tgtEl>
                                        <p:attrNameLst>
                                          <p:attrName>ppt_x</p:attrName>
                                        </p:attrNameLst>
                                      </p:cBhvr>
                                      <p:tavLst>
                                        <p:tav tm="0">
                                          <p:val>
                                            <p:strVal val="ppt_x"/>
                                          </p:val>
                                        </p:tav>
                                        <p:tav tm="100000">
                                          <p:val>
                                            <p:strVal val="ppt_x-0.05"/>
                                          </p:val>
                                        </p:tav>
                                      </p:tavLst>
                                    </p:anim>
                                    <p:anim calcmode="lin" valueType="num">
                                      <p:cBhvr>
                                        <p:cTn id="18" dur="200" decel="100000"/>
                                        <p:tgtEl>
                                          <p:spTgt spid="6"/>
                                        </p:tgtEl>
                                        <p:attrNameLst>
                                          <p:attrName>ppt_y</p:attrName>
                                        </p:attrNameLst>
                                      </p:cBhvr>
                                      <p:tavLst>
                                        <p:tav tm="0">
                                          <p:val>
                                            <p:strVal val="ppt_y"/>
                                          </p:val>
                                        </p:tav>
                                        <p:tav tm="100000">
                                          <p:val>
                                            <p:strVal val="ppt_y+0.1"/>
                                          </p:val>
                                        </p:tav>
                                      </p:tavLst>
                                    </p:anim>
                                    <p:anim calcmode="lin" valueType="num">
                                      <p:cBhvr>
                                        <p:cTn id="19"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20" dur="800" accel="100000">
                                          <p:stCondLst>
                                            <p:cond delay="200"/>
                                          </p:stCondLst>
                                        </p:cTn>
                                        <p:tgtEl>
                                          <p:spTgt spid="6"/>
                                        </p:tgtEl>
                                        <p:attrNameLst>
                                          <p:attrName>ppt_y</p:attrName>
                                        </p:attrNameLst>
                                      </p:cBhvr>
                                      <p:tavLst>
                                        <p:tav tm="0">
                                          <p:val>
                                            <p:strVal val="ppt_y"/>
                                          </p:val>
                                        </p:tav>
                                        <p:tav tm="100000">
                                          <p:val>
                                            <p:strVal val="ppt_y-0.4-0.1"/>
                                          </p:val>
                                        </p:tav>
                                      </p:tavLst>
                                    </p:anim>
                                    <p:set>
                                      <p:cBhvr>
                                        <p:cTn id="2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lick.wav" builtIn="1"/>
                                        </p:tgtEl>
                                      </p:cMediaNode>
                                    </p:audio>
                                  </p:sub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30" presetClass="exit" presetSubtype="0" fill="hold" nodeType="clickEffect">
                                  <p:stCondLst>
                                    <p:cond delay="0"/>
                                  </p:stCondLst>
                                  <p:childTnLst>
                                    <p:animEffect transition="out" filter="fade">
                                      <p:cBhvr>
                                        <p:cTn id="26" dur="800" accel="100000">
                                          <p:stCondLst>
                                            <p:cond delay="200"/>
                                          </p:stCondLst>
                                        </p:cTn>
                                        <p:tgtEl>
                                          <p:spTgt spid="8"/>
                                        </p:tgtEl>
                                      </p:cBhvr>
                                    </p:animEffect>
                                    <p:anim calcmode="lin" valueType="num">
                                      <p:cBhvr>
                                        <p:cTn id="27"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28" dur="200" decel="100000"/>
                                        <p:tgtEl>
                                          <p:spTgt spid="8"/>
                                        </p:tgtEl>
                                        <p:attrNameLst>
                                          <p:attrName>ppt_x</p:attrName>
                                        </p:attrNameLst>
                                      </p:cBhvr>
                                      <p:tavLst>
                                        <p:tav tm="0">
                                          <p:val>
                                            <p:strVal val="ppt_x"/>
                                          </p:val>
                                        </p:tav>
                                        <p:tav tm="100000">
                                          <p:val>
                                            <p:strVal val="ppt_x-0.05"/>
                                          </p:val>
                                        </p:tav>
                                      </p:tavLst>
                                    </p:anim>
                                    <p:anim calcmode="lin" valueType="num">
                                      <p:cBhvr>
                                        <p:cTn id="29" dur="200" decel="100000"/>
                                        <p:tgtEl>
                                          <p:spTgt spid="8"/>
                                        </p:tgtEl>
                                        <p:attrNameLst>
                                          <p:attrName>ppt_y</p:attrName>
                                        </p:attrNameLst>
                                      </p:cBhvr>
                                      <p:tavLst>
                                        <p:tav tm="0">
                                          <p:val>
                                            <p:strVal val="ppt_y"/>
                                          </p:val>
                                        </p:tav>
                                        <p:tav tm="100000">
                                          <p:val>
                                            <p:strVal val="ppt_y+0.1"/>
                                          </p:val>
                                        </p:tav>
                                      </p:tavLst>
                                    </p:anim>
                                    <p:anim calcmode="lin" valueType="num">
                                      <p:cBhvr>
                                        <p:cTn id="30"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31" dur="800" accel="100000">
                                          <p:stCondLst>
                                            <p:cond delay="200"/>
                                          </p:stCondLst>
                                        </p:cTn>
                                        <p:tgtEl>
                                          <p:spTgt spid="8"/>
                                        </p:tgtEl>
                                        <p:attrNameLst>
                                          <p:attrName>ppt_y</p:attrName>
                                        </p:attrNameLst>
                                      </p:cBhvr>
                                      <p:tavLst>
                                        <p:tav tm="0">
                                          <p:val>
                                            <p:strVal val="ppt_y"/>
                                          </p:val>
                                        </p:tav>
                                        <p:tav tm="100000">
                                          <p:val>
                                            <p:strVal val="ppt_y-0.4-0.1"/>
                                          </p:val>
                                        </p:tav>
                                      </p:tavLst>
                                    </p:anim>
                                    <p:set>
                                      <p:cBhvr>
                                        <p:cTn id="32"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builtIn="1"/>
                                        </p:tgtEl>
                                      </p:cMediaNode>
                                    </p:audio>
                                  </p:sub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30" presetClass="exit" presetSubtype="0" fill="hold" nodeType="clickEffect">
                                  <p:stCondLst>
                                    <p:cond delay="0"/>
                                  </p:stCondLst>
                                  <p:childTnLst>
                                    <p:animEffect transition="out" filter="fade">
                                      <p:cBhvr>
                                        <p:cTn id="37" dur="800" accel="100000">
                                          <p:stCondLst>
                                            <p:cond delay="200"/>
                                          </p:stCondLst>
                                        </p:cTn>
                                        <p:tgtEl>
                                          <p:spTgt spid="10"/>
                                        </p:tgtEl>
                                      </p:cBhvr>
                                    </p:animEffect>
                                    <p:anim calcmode="lin" valueType="num">
                                      <p:cBhvr>
                                        <p:cTn id="38"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39" dur="200" decel="100000"/>
                                        <p:tgtEl>
                                          <p:spTgt spid="10"/>
                                        </p:tgtEl>
                                        <p:attrNameLst>
                                          <p:attrName>ppt_x</p:attrName>
                                        </p:attrNameLst>
                                      </p:cBhvr>
                                      <p:tavLst>
                                        <p:tav tm="0">
                                          <p:val>
                                            <p:strVal val="ppt_x"/>
                                          </p:val>
                                        </p:tav>
                                        <p:tav tm="100000">
                                          <p:val>
                                            <p:strVal val="ppt_x-0.05"/>
                                          </p:val>
                                        </p:tav>
                                      </p:tavLst>
                                    </p:anim>
                                    <p:anim calcmode="lin" valueType="num">
                                      <p:cBhvr>
                                        <p:cTn id="40" dur="200" decel="100000"/>
                                        <p:tgtEl>
                                          <p:spTgt spid="10"/>
                                        </p:tgtEl>
                                        <p:attrNameLst>
                                          <p:attrName>ppt_y</p:attrName>
                                        </p:attrNameLst>
                                      </p:cBhvr>
                                      <p:tavLst>
                                        <p:tav tm="0">
                                          <p:val>
                                            <p:strVal val="ppt_y"/>
                                          </p:val>
                                        </p:tav>
                                        <p:tav tm="100000">
                                          <p:val>
                                            <p:strVal val="ppt_y+0.1"/>
                                          </p:val>
                                        </p:tav>
                                      </p:tavLst>
                                    </p:anim>
                                    <p:anim calcmode="lin" valueType="num">
                                      <p:cBhvr>
                                        <p:cTn id="41"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42" dur="800" accel="100000">
                                          <p:stCondLst>
                                            <p:cond delay="200"/>
                                          </p:stCondLst>
                                        </p:cTn>
                                        <p:tgtEl>
                                          <p:spTgt spid="10"/>
                                        </p:tgtEl>
                                        <p:attrNameLst>
                                          <p:attrName>ppt_y</p:attrName>
                                        </p:attrNameLst>
                                      </p:cBhvr>
                                      <p:tavLst>
                                        <p:tav tm="0">
                                          <p:val>
                                            <p:strVal val="ppt_y"/>
                                          </p:val>
                                        </p:tav>
                                        <p:tav tm="100000">
                                          <p:val>
                                            <p:strVal val="ppt_y-0.4-0.1"/>
                                          </p:val>
                                        </p:tav>
                                      </p:tavLst>
                                    </p:anim>
                                    <p:set>
                                      <p:cBhvr>
                                        <p:cTn id="4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lick.wav" builtIn="1"/>
                                        </p:tgtEl>
                                      </p:cMediaNode>
                                    </p:audio>
                                  </p:sub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30" presetClass="exit" presetSubtype="0" fill="hold" nodeType="clickEffect">
                                  <p:stCondLst>
                                    <p:cond delay="0"/>
                                  </p:stCondLst>
                                  <p:childTnLst>
                                    <p:animEffect transition="out" filter="fade">
                                      <p:cBhvr>
                                        <p:cTn id="48" dur="800" accel="100000">
                                          <p:stCondLst>
                                            <p:cond delay="200"/>
                                          </p:stCondLst>
                                        </p:cTn>
                                        <p:tgtEl>
                                          <p:spTgt spid="12"/>
                                        </p:tgtEl>
                                      </p:cBhvr>
                                    </p:animEffect>
                                    <p:anim calcmode="lin" valueType="num">
                                      <p:cBhvr>
                                        <p:cTn id="49" dur="800" accel="100000">
                                          <p:stCondLst>
                                            <p:cond delay="200"/>
                                          </p:stCondLst>
                                        </p:cTn>
                                        <p:tgtEl>
                                          <p:spTgt spid="12"/>
                                        </p:tgtEl>
                                        <p:attrNameLst>
                                          <p:attrName>style.rotation</p:attrName>
                                        </p:attrNameLst>
                                      </p:cBhvr>
                                      <p:tavLst>
                                        <p:tav tm="0">
                                          <p:val>
                                            <p:fltVal val="0"/>
                                          </p:val>
                                        </p:tav>
                                        <p:tav tm="100000">
                                          <p:val>
                                            <p:fltVal val="-90"/>
                                          </p:val>
                                        </p:tav>
                                      </p:tavLst>
                                    </p:anim>
                                    <p:anim calcmode="lin" valueType="num">
                                      <p:cBhvr>
                                        <p:cTn id="50" dur="200" decel="100000"/>
                                        <p:tgtEl>
                                          <p:spTgt spid="12"/>
                                        </p:tgtEl>
                                        <p:attrNameLst>
                                          <p:attrName>ppt_x</p:attrName>
                                        </p:attrNameLst>
                                      </p:cBhvr>
                                      <p:tavLst>
                                        <p:tav tm="0">
                                          <p:val>
                                            <p:strVal val="ppt_x"/>
                                          </p:val>
                                        </p:tav>
                                        <p:tav tm="100000">
                                          <p:val>
                                            <p:strVal val="ppt_x-0.05"/>
                                          </p:val>
                                        </p:tav>
                                      </p:tavLst>
                                    </p:anim>
                                    <p:anim calcmode="lin" valueType="num">
                                      <p:cBhvr>
                                        <p:cTn id="51" dur="200" decel="100000"/>
                                        <p:tgtEl>
                                          <p:spTgt spid="12"/>
                                        </p:tgtEl>
                                        <p:attrNameLst>
                                          <p:attrName>ppt_y</p:attrName>
                                        </p:attrNameLst>
                                      </p:cBhvr>
                                      <p:tavLst>
                                        <p:tav tm="0">
                                          <p:val>
                                            <p:strVal val="ppt_y"/>
                                          </p:val>
                                        </p:tav>
                                        <p:tav tm="100000">
                                          <p:val>
                                            <p:strVal val="ppt_y+0.1"/>
                                          </p:val>
                                        </p:tav>
                                      </p:tavLst>
                                    </p:anim>
                                    <p:anim calcmode="lin" valueType="num">
                                      <p:cBhvr>
                                        <p:cTn id="52" dur="800" accel="100000">
                                          <p:stCondLst>
                                            <p:cond delay="200"/>
                                          </p:stCondLst>
                                        </p:cTn>
                                        <p:tgtEl>
                                          <p:spTgt spid="12"/>
                                        </p:tgtEl>
                                        <p:attrNameLst>
                                          <p:attrName>ppt_x</p:attrName>
                                        </p:attrNameLst>
                                      </p:cBhvr>
                                      <p:tavLst>
                                        <p:tav tm="0">
                                          <p:val>
                                            <p:strVal val="ppt_x"/>
                                          </p:val>
                                        </p:tav>
                                        <p:tav tm="100000">
                                          <p:val>
                                            <p:strVal val="ppt_x+0.4+0.05"/>
                                          </p:val>
                                        </p:tav>
                                      </p:tavLst>
                                    </p:anim>
                                    <p:anim calcmode="lin" valueType="num">
                                      <p:cBhvr>
                                        <p:cTn id="53" dur="800" accel="100000">
                                          <p:stCondLst>
                                            <p:cond delay="200"/>
                                          </p:stCondLst>
                                        </p:cTn>
                                        <p:tgtEl>
                                          <p:spTgt spid="12"/>
                                        </p:tgtEl>
                                        <p:attrNameLst>
                                          <p:attrName>ppt_y</p:attrName>
                                        </p:attrNameLst>
                                      </p:cBhvr>
                                      <p:tavLst>
                                        <p:tav tm="0">
                                          <p:val>
                                            <p:strVal val="ppt_y"/>
                                          </p:val>
                                        </p:tav>
                                        <p:tav tm="100000">
                                          <p:val>
                                            <p:strVal val="ppt_y-0.4-0.1"/>
                                          </p:val>
                                        </p:tav>
                                      </p:tavLst>
                                    </p:anim>
                                    <p:set>
                                      <p:cBhvr>
                                        <p:cTn id="54"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builtIn="1"/>
                                        </p:tgtEl>
                                      </p:cMediaNode>
                                    </p:audio>
                                  </p:subTnLst>
                                </p:cTn>
                              </p:par>
                            </p:childTnLst>
                          </p:cTn>
                        </p:par>
                      </p:childTnLst>
                    </p:cTn>
                  </p:par>
                </p:childTnLst>
              </p:cTn>
              <p:nextCondLst>
                <p:cond evt="onClick" delay="0">
                  <p:tgtEl>
                    <p:spTgt spid="12"/>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7" descr="J:\DSC00836[1].jpg"/>
          <p:cNvPicPr>
            <a:picLocks noChangeAspect="1" noChangeArrowheads="1"/>
          </p:cNvPicPr>
          <p:nvPr/>
        </p:nvPicPr>
        <p:blipFill>
          <a:blip r:embed="rId2"/>
          <a:srcRect/>
          <a:stretch>
            <a:fillRect/>
          </a:stretch>
        </p:blipFill>
        <p:spPr bwMode="auto">
          <a:xfrm rot="-546823">
            <a:off x="971550" y="476250"/>
            <a:ext cx="3219450" cy="2143125"/>
          </a:xfrm>
          <a:prstGeom prst="rect">
            <a:avLst/>
          </a:prstGeom>
          <a:noFill/>
          <a:ln w="63500">
            <a:solidFill>
              <a:schemeClr val="bg1"/>
            </a:solidFill>
            <a:miter lim="800000"/>
            <a:headEnd/>
            <a:tailEnd/>
          </a:ln>
        </p:spPr>
      </p:pic>
      <p:pic>
        <p:nvPicPr>
          <p:cNvPr id="30729" name="Picture 9" descr="0a1027190ff2b86cc5184a2f3583b75b"/>
          <p:cNvPicPr>
            <a:picLocks noChangeAspect="1" noChangeArrowheads="1"/>
          </p:cNvPicPr>
          <p:nvPr/>
        </p:nvPicPr>
        <p:blipFill>
          <a:blip r:embed="rId3"/>
          <a:srcRect/>
          <a:stretch>
            <a:fillRect/>
          </a:stretch>
        </p:blipFill>
        <p:spPr bwMode="auto">
          <a:xfrm rot="246865">
            <a:off x="539750" y="2852738"/>
            <a:ext cx="3382963" cy="2540000"/>
          </a:xfrm>
          <a:prstGeom prst="rect">
            <a:avLst/>
          </a:prstGeom>
          <a:noFill/>
        </p:spPr>
      </p:pic>
      <p:pic>
        <p:nvPicPr>
          <p:cNvPr id="30722" name="Picture 3"/>
          <p:cNvPicPr>
            <a:picLocks noChangeAspect="1" noChangeArrowheads="1"/>
          </p:cNvPicPr>
          <p:nvPr/>
        </p:nvPicPr>
        <p:blipFill>
          <a:blip r:embed="rId4"/>
          <a:srcRect/>
          <a:stretch>
            <a:fillRect/>
          </a:stretch>
        </p:blipFill>
        <p:spPr bwMode="auto">
          <a:xfrm rot="301857">
            <a:off x="5003800" y="333375"/>
            <a:ext cx="2895600" cy="2314575"/>
          </a:xfrm>
          <a:prstGeom prst="rect">
            <a:avLst/>
          </a:prstGeom>
          <a:noFill/>
          <a:ln w="63500">
            <a:solidFill>
              <a:schemeClr val="bg1"/>
            </a:solidFill>
            <a:miter lim="800000"/>
            <a:headEnd/>
            <a:tailEnd/>
          </a:ln>
        </p:spPr>
      </p:pic>
      <p:pic>
        <p:nvPicPr>
          <p:cNvPr id="30728" name="Picture 8" descr="126535"/>
          <p:cNvPicPr>
            <a:picLocks noChangeAspect="1" noChangeArrowheads="1"/>
          </p:cNvPicPr>
          <p:nvPr/>
        </p:nvPicPr>
        <p:blipFill>
          <a:blip r:embed="rId5"/>
          <a:srcRect/>
          <a:stretch>
            <a:fillRect/>
          </a:stretch>
        </p:blipFill>
        <p:spPr bwMode="auto">
          <a:xfrm rot="-400933">
            <a:off x="4271963" y="3087688"/>
            <a:ext cx="3887787" cy="2428875"/>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85750" y="214313"/>
            <a:ext cx="8686800" cy="838200"/>
          </a:xfrm>
        </p:spPr>
        <p:txBody>
          <a:bodyPr wrap="square" lIns="91440" tIns="45720" rIns="91440" bIns="45720" numCol="1" anchorCtr="0" compatLnSpc="1">
            <a:prstTxWarp prst="textNoShape">
              <a:avLst/>
            </a:prstTxWarp>
          </a:bodyPr>
          <a:lstStyle/>
          <a:p>
            <a:pPr algn="ctr" eaLnBrk="1" hangingPunct="1">
              <a:defRPr/>
            </a:pPr>
            <a:r>
              <a:rPr lang="en-US" b="1" cap="none" smtClean="0">
                <a:solidFill>
                  <a:schemeClr val="hlink"/>
                </a:solidFill>
                <a:effectLst>
                  <a:outerShdw blurRad="38100" dist="38100" dir="2700000" algn="tl">
                    <a:srgbClr val="C0C0C0"/>
                  </a:outerShdw>
                </a:effectLst>
              </a:rPr>
              <a:t>What is the capital of … ?</a:t>
            </a:r>
            <a:endParaRPr lang="ru-RU" b="1" cap="none" smtClean="0">
              <a:solidFill>
                <a:schemeClr val="hlink"/>
              </a:solidFill>
              <a:effectLst>
                <a:outerShdw blurRad="38100" dist="38100" dir="2700000" algn="tl">
                  <a:srgbClr val="C0C0C0"/>
                </a:outerShdw>
              </a:effectLst>
            </a:endParaRPr>
          </a:p>
        </p:txBody>
      </p:sp>
      <p:sp>
        <p:nvSpPr>
          <p:cNvPr id="14339" name="Rectangle 4"/>
          <p:cNvSpPr>
            <a:spLocks noChangeArrowheads="1"/>
          </p:cNvSpPr>
          <p:nvPr/>
        </p:nvSpPr>
        <p:spPr bwMode="auto">
          <a:xfrm>
            <a:off x="323850" y="1628775"/>
            <a:ext cx="3384550" cy="792163"/>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Scotland</a:t>
            </a:r>
            <a:endParaRPr lang="ru-RU" sz="3200">
              <a:latin typeface="Comic Sans MS" pitchFamily="66" charset="0"/>
            </a:endParaRPr>
          </a:p>
        </p:txBody>
      </p:sp>
      <p:sp>
        <p:nvSpPr>
          <p:cNvPr id="14340" name="Rectangle 5"/>
          <p:cNvSpPr>
            <a:spLocks noChangeArrowheads="1"/>
          </p:cNvSpPr>
          <p:nvPr/>
        </p:nvSpPr>
        <p:spPr bwMode="auto">
          <a:xfrm>
            <a:off x="323850" y="2852738"/>
            <a:ext cx="3384550" cy="792162"/>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Northern Ireland</a:t>
            </a:r>
            <a:endParaRPr lang="ru-RU" sz="3200">
              <a:latin typeface="Comic Sans MS" pitchFamily="66" charset="0"/>
            </a:endParaRPr>
          </a:p>
        </p:txBody>
      </p:sp>
      <p:sp>
        <p:nvSpPr>
          <p:cNvPr id="14341" name="Rectangle 6"/>
          <p:cNvSpPr>
            <a:spLocks noChangeArrowheads="1"/>
          </p:cNvSpPr>
          <p:nvPr/>
        </p:nvSpPr>
        <p:spPr bwMode="auto">
          <a:xfrm>
            <a:off x="323850" y="4005263"/>
            <a:ext cx="3384550" cy="792162"/>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Wales</a:t>
            </a:r>
            <a:endParaRPr lang="ru-RU" sz="3200">
              <a:latin typeface="Comic Sans MS" pitchFamily="66" charset="0"/>
            </a:endParaRPr>
          </a:p>
        </p:txBody>
      </p:sp>
      <p:sp>
        <p:nvSpPr>
          <p:cNvPr id="14342" name="Rectangle 7"/>
          <p:cNvSpPr>
            <a:spLocks noChangeArrowheads="1"/>
          </p:cNvSpPr>
          <p:nvPr/>
        </p:nvSpPr>
        <p:spPr bwMode="auto">
          <a:xfrm>
            <a:off x="323850" y="5157788"/>
            <a:ext cx="3384550" cy="792162"/>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England</a:t>
            </a:r>
            <a:endParaRPr lang="ru-RU" sz="3200">
              <a:latin typeface="Comic Sans MS" pitchFamily="66" charset="0"/>
            </a:endParaRPr>
          </a:p>
        </p:txBody>
      </p:sp>
      <p:sp>
        <p:nvSpPr>
          <p:cNvPr id="27656" name="Rectangle 8"/>
          <p:cNvSpPr>
            <a:spLocks noChangeArrowheads="1"/>
          </p:cNvSpPr>
          <p:nvPr/>
        </p:nvSpPr>
        <p:spPr bwMode="auto">
          <a:xfrm>
            <a:off x="5219700" y="1628775"/>
            <a:ext cx="3384550" cy="792163"/>
          </a:xfrm>
          <a:prstGeom prst="rect">
            <a:avLst/>
          </a:prstGeom>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Edinburgh</a:t>
            </a:r>
            <a:endParaRPr lang="ru-RU" sz="3200">
              <a:latin typeface="Comic Sans MS" pitchFamily="66" charset="0"/>
            </a:endParaRPr>
          </a:p>
        </p:txBody>
      </p:sp>
      <p:sp>
        <p:nvSpPr>
          <p:cNvPr id="27657" name="Rectangle 9"/>
          <p:cNvSpPr>
            <a:spLocks noChangeArrowheads="1"/>
          </p:cNvSpPr>
          <p:nvPr/>
        </p:nvSpPr>
        <p:spPr bwMode="auto">
          <a:xfrm>
            <a:off x="5219700" y="2852738"/>
            <a:ext cx="3384550" cy="792162"/>
          </a:xfrm>
          <a:prstGeom prst="rect">
            <a:avLst/>
          </a:prstGeom>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Belfast</a:t>
            </a:r>
            <a:endParaRPr lang="ru-RU" sz="3200">
              <a:latin typeface="Comic Sans MS" pitchFamily="66" charset="0"/>
            </a:endParaRPr>
          </a:p>
        </p:txBody>
      </p:sp>
      <p:sp>
        <p:nvSpPr>
          <p:cNvPr id="27658" name="Rectangle 10"/>
          <p:cNvSpPr>
            <a:spLocks noChangeArrowheads="1"/>
          </p:cNvSpPr>
          <p:nvPr/>
        </p:nvSpPr>
        <p:spPr bwMode="auto">
          <a:xfrm>
            <a:off x="5219700" y="4005263"/>
            <a:ext cx="3384550" cy="792162"/>
          </a:xfrm>
          <a:prstGeom prst="rect">
            <a:avLst/>
          </a:prstGeom>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Cardiff</a:t>
            </a:r>
            <a:endParaRPr lang="ru-RU" sz="3200">
              <a:latin typeface="Comic Sans MS" pitchFamily="66" charset="0"/>
            </a:endParaRPr>
          </a:p>
        </p:txBody>
      </p:sp>
      <p:sp>
        <p:nvSpPr>
          <p:cNvPr id="27659" name="Rectangle 11"/>
          <p:cNvSpPr>
            <a:spLocks noChangeArrowheads="1"/>
          </p:cNvSpPr>
          <p:nvPr/>
        </p:nvSpPr>
        <p:spPr bwMode="auto">
          <a:xfrm>
            <a:off x="5219700" y="5229225"/>
            <a:ext cx="3384550" cy="792163"/>
          </a:xfrm>
          <a:prstGeom prst="rect">
            <a:avLst/>
          </a:prstGeom>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ln w="9525">
            <a:solidFill>
              <a:schemeClr val="tx1"/>
            </a:solidFill>
            <a:miter lim="800000"/>
            <a:headEnd/>
            <a:tailEnd/>
          </a:ln>
        </p:spPr>
        <p:txBody>
          <a:bodyPr wrap="none" anchor="ctr"/>
          <a:lstStyle/>
          <a:p>
            <a:pPr algn="ctr"/>
            <a:r>
              <a:rPr lang="en-US" sz="3200">
                <a:latin typeface="Comic Sans MS" pitchFamily="66" charset="0"/>
              </a:rPr>
              <a:t>London</a:t>
            </a:r>
            <a:endParaRPr lang="ru-RU" sz="3200">
              <a:latin typeface="Comic Sans MS" pitchFamily="66" charset="0"/>
            </a:endParaRPr>
          </a:p>
        </p:txBody>
      </p:sp>
      <p:sp>
        <p:nvSpPr>
          <p:cNvPr id="27660" name="AutoShape 12"/>
          <p:cNvSpPr>
            <a:spLocks noChangeArrowheads="1"/>
          </p:cNvSpPr>
          <p:nvPr/>
        </p:nvSpPr>
        <p:spPr bwMode="auto">
          <a:xfrm>
            <a:off x="3851275" y="1844675"/>
            <a:ext cx="1225550"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290 h 21600"/>
              <a:gd name="T14" fmla="*/ 20140 w 21600"/>
              <a:gd name="T15" fmla="*/ 15310 h 21600"/>
            </a:gdLst>
            <a:ahLst/>
            <a:cxnLst>
              <a:cxn ang="T8">
                <a:pos x="T0" y="T1"/>
              </a:cxn>
              <a:cxn ang="T9">
                <a:pos x="T2" y="T3"/>
              </a:cxn>
              <a:cxn ang="T10">
                <a:pos x="T4" y="T5"/>
              </a:cxn>
              <a:cxn ang="T11">
                <a:pos x="T6" y="T7"/>
              </a:cxn>
            </a:cxnLst>
            <a:rect l="T12" t="T13" r="T14" b="T15"/>
            <a:pathLst>
              <a:path w="21600" h="21600">
                <a:moveTo>
                  <a:pt x="18103" y="0"/>
                </a:moveTo>
                <a:lnTo>
                  <a:pt x="18103" y="6290"/>
                </a:lnTo>
                <a:lnTo>
                  <a:pt x="3375" y="6290"/>
                </a:lnTo>
                <a:lnTo>
                  <a:pt x="3375" y="15310"/>
                </a:lnTo>
                <a:lnTo>
                  <a:pt x="18103" y="15310"/>
                </a:lnTo>
                <a:lnTo>
                  <a:pt x="18103" y="21600"/>
                </a:lnTo>
                <a:lnTo>
                  <a:pt x="21600" y="10800"/>
                </a:lnTo>
                <a:close/>
              </a:path>
              <a:path w="21600" h="21600">
                <a:moveTo>
                  <a:pt x="1350" y="6290"/>
                </a:moveTo>
                <a:lnTo>
                  <a:pt x="1350" y="15310"/>
                </a:lnTo>
                <a:lnTo>
                  <a:pt x="2700" y="15310"/>
                </a:lnTo>
                <a:lnTo>
                  <a:pt x="2700" y="6290"/>
                </a:lnTo>
                <a:close/>
              </a:path>
              <a:path w="21600" h="21600">
                <a:moveTo>
                  <a:pt x="0" y="6290"/>
                </a:moveTo>
                <a:lnTo>
                  <a:pt x="0" y="15310"/>
                </a:lnTo>
                <a:lnTo>
                  <a:pt x="675" y="15310"/>
                </a:lnTo>
                <a:lnTo>
                  <a:pt x="675" y="6290"/>
                </a:lnTo>
                <a:close/>
              </a:path>
            </a:pathLst>
          </a:custGeom>
          <a:solidFill>
            <a:schemeClr val="folHlink"/>
          </a:solidFill>
          <a:ln w="9525">
            <a:solidFill>
              <a:schemeClr val="folHlink"/>
            </a:solidFill>
            <a:miter lim="800000"/>
            <a:headEnd/>
            <a:tailEnd/>
          </a:ln>
        </p:spPr>
        <p:txBody>
          <a:bodyPr wrap="none" anchor="ctr"/>
          <a:lstStyle/>
          <a:p>
            <a:endParaRPr lang="ru-RU"/>
          </a:p>
        </p:txBody>
      </p:sp>
      <p:sp>
        <p:nvSpPr>
          <p:cNvPr id="27661" name="AutoShape 13"/>
          <p:cNvSpPr>
            <a:spLocks noChangeArrowheads="1"/>
          </p:cNvSpPr>
          <p:nvPr/>
        </p:nvSpPr>
        <p:spPr bwMode="auto">
          <a:xfrm>
            <a:off x="3851275" y="3068638"/>
            <a:ext cx="1225550"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290 h 21600"/>
              <a:gd name="T14" fmla="*/ 20140 w 21600"/>
              <a:gd name="T15" fmla="*/ 15310 h 21600"/>
            </a:gdLst>
            <a:ahLst/>
            <a:cxnLst>
              <a:cxn ang="T8">
                <a:pos x="T0" y="T1"/>
              </a:cxn>
              <a:cxn ang="T9">
                <a:pos x="T2" y="T3"/>
              </a:cxn>
              <a:cxn ang="T10">
                <a:pos x="T4" y="T5"/>
              </a:cxn>
              <a:cxn ang="T11">
                <a:pos x="T6" y="T7"/>
              </a:cxn>
            </a:cxnLst>
            <a:rect l="T12" t="T13" r="T14" b="T15"/>
            <a:pathLst>
              <a:path w="21600" h="21600">
                <a:moveTo>
                  <a:pt x="18103" y="0"/>
                </a:moveTo>
                <a:lnTo>
                  <a:pt x="18103" y="6290"/>
                </a:lnTo>
                <a:lnTo>
                  <a:pt x="3375" y="6290"/>
                </a:lnTo>
                <a:lnTo>
                  <a:pt x="3375" y="15310"/>
                </a:lnTo>
                <a:lnTo>
                  <a:pt x="18103" y="15310"/>
                </a:lnTo>
                <a:lnTo>
                  <a:pt x="18103" y="21600"/>
                </a:lnTo>
                <a:lnTo>
                  <a:pt x="21600" y="10800"/>
                </a:lnTo>
                <a:close/>
              </a:path>
              <a:path w="21600" h="21600">
                <a:moveTo>
                  <a:pt x="1350" y="6290"/>
                </a:moveTo>
                <a:lnTo>
                  <a:pt x="1350" y="15310"/>
                </a:lnTo>
                <a:lnTo>
                  <a:pt x="2700" y="15310"/>
                </a:lnTo>
                <a:lnTo>
                  <a:pt x="2700" y="6290"/>
                </a:lnTo>
                <a:close/>
              </a:path>
              <a:path w="21600" h="21600">
                <a:moveTo>
                  <a:pt x="0" y="6290"/>
                </a:moveTo>
                <a:lnTo>
                  <a:pt x="0" y="15310"/>
                </a:lnTo>
                <a:lnTo>
                  <a:pt x="675" y="15310"/>
                </a:lnTo>
                <a:lnTo>
                  <a:pt x="675" y="6290"/>
                </a:lnTo>
                <a:close/>
              </a:path>
            </a:pathLst>
          </a:custGeom>
          <a:solidFill>
            <a:schemeClr val="folHlink"/>
          </a:solidFill>
          <a:ln w="9525">
            <a:solidFill>
              <a:schemeClr val="folHlink"/>
            </a:solidFill>
            <a:miter lim="800000"/>
            <a:headEnd/>
            <a:tailEnd/>
          </a:ln>
        </p:spPr>
        <p:txBody>
          <a:bodyPr wrap="none" anchor="ctr"/>
          <a:lstStyle/>
          <a:p>
            <a:endParaRPr lang="ru-RU"/>
          </a:p>
        </p:txBody>
      </p:sp>
      <p:sp>
        <p:nvSpPr>
          <p:cNvPr id="27662" name="AutoShape 14"/>
          <p:cNvSpPr>
            <a:spLocks noChangeArrowheads="1"/>
          </p:cNvSpPr>
          <p:nvPr/>
        </p:nvSpPr>
        <p:spPr bwMode="auto">
          <a:xfrm>
            <a:off x="3851275" y="4221163"/>
            <a:ext cx="1225550"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290 h 21600"/>
              <a:gd name="T14" fmla="*/ 20140 w 21600"/>
              <a:gd name="T15" fmla="*/ 15310 h 21600"/>
            </a:gdLst>
            <a:ahLst/>
            <a:cxnLst>
              <a:cxn ang="T8">
                <a:pos x="T0" y="T1"/>
              </a:cxn>
              <a:cxn ang="T9">
                <a:pos x="T2" y="T3"/>
              </a:cxn>
              <a:cxn ang="T10">
                <a:pos x="T4" y="T5"/>
              </a:cxn>
              <a:cxn ang="T11">
                <a:pos x="T6" y="T7"/>
              </a:cxn>
            </a:cxnLst>
            <a:rect l="T12" t="T13" r="T14" b="T15"/>
            <a:pathLst>
              <a:path w="21600" h="21600">
                <a:moveTo>
                  <a:pt x="18103" y="0"/>
                </a:moveTo>
                <a:lnTo>
                  <a:pt x="18103" y="6290"/>
                </a:lnTo>
                <a:lnTo>
                  <a:pt x="3375" y="6290"/>
                </a:lnTo>
                <a:lnTo>
                  <a:pt x="3375" y="15310"/>
                </a:lnTo>
                <a:lnTo>
                  <a:pt x="18103" y="15310"/>
                </a:lnTo>
                <a:lnTo>
                  <a:pt x="18103" y="21600"/>
                </a:lnTo>
                <a:lnTo>
                  <a:pt x="21600" y="10800"/>
                </a:lnTo>
                <a:close/>
              </a:path>
              <a:path w="21600" h="21600">
                <a:moveTo>
                  <a:pt x="1350" y="6290"/>
                </a:moveTo>
                <a:lnTo>
                  <a:pt x="1350" y="15310"/>
                </a:lnTo>
                <a:lnTo>
                  <a:pt x="2700" y="15310"/>
                </a:lnTo>
                <a:lnTo>
                  <a:pt x="2700" y="6290"/>
                </a:lnTo>
                <a:close/>
              </a:path>
              <a:path w="21600" h="21600">
                <a:moveTo>
                  <a:pt x="0" y="6290"/>
                </a:moveTo>
                <a:lnTo>
                  <a:pt x="0" y="15310"/>
                </a:lnTo>
                <a:lnTo>
                  <a:pt x="675" y="15310"/>
                </a:lnTo>
                <a:lnTo>
                  <a:pt x="675" y="6290"/>
                </a:lnTo>
                <a:close/>
              </a:path>
            </a:pathLst>
          </a:custGeom>
          <a:solidFill>
            <a:schemeClr val="folHlink"/>
          </a:solidFill>
          <a:ln w="9525">
            <a:solidFill>
              <a:schemeClr val="folHlink"/>
            </a:solidFill>
            <a:miter lim="800000"/>
            <a:headEnd/>
            <a:tailEnd/>
          </a:ln>
        </p:spPr>
        <p:txBody>
          <a:bodyPr wrap="none" anchor="ctr"/>
          <a:lstStyle/>
          <a:p>
            <a:endParaRPr lang="ru-RU"/>
          </a:p>
        </p:txBody>
      </p:sp>
      <p:sp>
        <p:nvSpPr>
          <p:cNvPr id="27663" name="AutoShape 15"/>
          <p:cNvSpPr>
            <a:spLocks noChangeArrowheads="1"/>
          </p:cNvSpPr>
          <p:nvPr/>
        </p:nvSpPr>
        <p:spPr bwMode="auto">
          <a:xfrm>
            <a:off x="3851275" y="5445125"/>
            <a:ext cx="1225550"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290 h 21600"/>
              <a:gd name="T14" fmla="*/ 20140 w 21600"/>
              <a:gd name="T15" fmla="*/ 15310 h 21600"/>
            </a:gdLst>
            <a:ahLst/>
            <a:cxnLst>
              <a:cxn ang="T8">
                <a:pos x="T0" y="T1"/>
              </a:cxn>
              <a:cxn ang="T9">
                <a:pos x="T2" y="T3"/>
              </a:cxn>
              <a:cxn ang="T10">
                <a:pos x="T4" y="T5"/>
              </a:cxn>
              <a:cxn ang="T11">
                <a:pos x="T6" y="T7"/>
              </a:cxn>
            </a:cxnLst>
            <a:rect l="T12" t="T13" r="T14" b="T15"/>
            <a:pathLst>
              <a:path w="21600" h="21600">
                <a:moveTo>
                  <a:pt x="18103" y="0"/>
                </a:moveTo>
                <a:lnTo>
                  <a:pt x="18103" y="6290"/>
                </a:lnTo>
                <a:lnTo>
                  <a:pt x="3375" y="6290"/>
                </a:lnTo>
                <a:lnTo>
                  <a:pt x="3375" y="15310"/>
                </a:lnTo>
                <a:lnTo>
                  <a:pt x="18103" y="15310"/>
                </a:lnTo>
                <a:lnTo>
                  <a:pt x="18103" y="21600"/>
                </a:lnTo>
                <a:lnTo>
                  <a:pt x="21600" y="10800"/>
                </a:lnTo>
                <a:close/>
              </a:path>
              <a:path w="21600" h="21600">
                <a:moveTo>
                  <a:pt x="1350" y="6290"/>
                </a:moveTo>
                <a:lnTo>
                  <a:pt x="1350" y="15310"/>
                </a:lnTo>
                <a:lnTo>
                  <a:pt x="2700" y="15310"/>
                </a:lnTo>
                <a:lnTo>
                  <a:pt x="2700" y="6290"/>
                </a:lnTo>
                <a:close/>
              </a:path>
              <a:path w="21600" h="21600">
                <a:moveTo>
                  <a:pt x="0" y="6290"/>
                </a:moveTo>
                <a:lnTo>
                  <a:pt x="0" y="15310"/>
                </a:lnTo>
                <a:lnTo>
                  <a:pt x="675" y="15310"/>
                </a:lnTo>
                <a:lnTo>
                  <a:pt x="675" y="6290"/>
                </a:lnTo>
                <a:close/>
              </a:path>
            </a:pathLst>
          </a:custGeom>
          <a:solidFill>
            <a:schemeClr val="folHlink"/>
          </a:solidFill>
          <a:ln w="9525">
            <a:solidFill>
              <a:schemeClr val="folHlink"/>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 calcmode="lin" valueType="num">
                                      <p:cBhvr>
                                        <p:cTn id="7" dur="1000" fill="hold"/>
                                        <p:tgtEl>
                                          <p:spTgt spid="27660"/>
                                        </p:tgtEl>
                                        <p:attrNameLst>
                                          <p:attrName>ppt_x</p:attrName>
                                        </p:attrNameLst>
                                      </p:cBhvr>
                                      <p:tavLst>
                                        <p:tav tm="0">
                                          <p:val>
                                            <p:strVal val="#ppt_x-.2"/>
                                          </p:val>
                                        </p:tav>
                                        <p:tav tm="100000">
                                          <p:val>
                                            <p:strVal val="#ppt_x"/>
                                          </p:val>
                                        </p:tav>
                                      </p:tavLst>
                                    </p:anim>
                                    <p:anim calcmode="lin" valueType="num">
                                      <p:cBhvr>
                                        <p:cTn id="8" dur="1000" fill="hold"/>
                                        <p:tgtEl>
                                          <p:spTgt spid="276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60"/>
                                        </p:tgtEl>
                                      </p:cBhvr>
                                    </p:animEffect>
                                  </p:childTnLst>
                                </p:cTn>
                              </p:par>
                              <p:par>
                                <p:cTn id="10" presetID="10" presetClass="entr" presetSubtype="0" fill="hold" nodeType="with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fade">
                                      <p:cBhvr>
                                        <p:cTn id="12" dur="500"/>
                                        <p:tgtEl>
                                          <p:spTgt spid="2765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par>
                                <p:cTn id="20" presetID="10" presetClass="entr" presetSubtype="0" fill="hold" nodeType="withEffect">
                                  <p:stCondLst>
                                    <p:cond delay="0"/>
                                  </p:stCondLst>
                                  <p:childTnLst>
                                    <p:set>
                                      <p:cBhvr>
                                        <p:cTn id="21" dur="1" fill="hold">
                                          <p:stCondLst>
                                            <p:cond delay="0"/>
                                          </p:stCondLst>
                                        </p:cTn>
                                        <p:tgtEl>
                                          <p:spTgt spid="27657"/>
                                        </p:tgtEl>
                                        <p:attrNameLst>
                                          <p:attrName>style.visibility</p:attrName>
                                        </p:attrNameLst>
                                      </p:cBhvr>
                                      <p:to>
                                        <p:strVal val="visible"/>
                                      </p:to>
                                    </p:set>
                                    <p:animEffect transition="in" filter="fade">
                                      <p:cBhvr>
                                        <p:cTn id="22" dur="500"/>
                                        <p:tgtEl>
                                          <p:spTgt spid="27657"/>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7662"/>
                                        </p:tgtEl>
                                        <p:attrNameLst>
                                          <p:attrName>style.visibility</p:attrName>
                                        </p:attrNameLst>
                                      </p:cBhvr>
                                      <p:to>
                                        <p:strVal val="visible"/>
                                      </p:to>
                                    </p:set>
                                    <p:anim calcmode="lin" valueType="num">
                                      <p:cBhvr>
                                        <p:cTn id="27" dur="1000" fill="hold"/>
                                        <p:tgtEl>
                                          <p:spTgt spid="27662"/>
                                        </p:tgtEl>
                                        <p:attrNameLst>
                                          <p:attrName>ppt_x</p:attrName>
                                        </p:attrNameLst>
                                      </p:cBhvr>
                                      <p:tavLst>
                                        <p:tav tm="0">
                                          <p:val>
                                            <p:strVal val="#ppt_x-.2"/>
                                          </p:val>
                                        </p:tav>
                                        <p:tav tm="100000">
                                          <p:val>
                                            <p:strVal val="#ppt_x"/>
                                          </p:val>
                                        </p:tav>
                                      </p:tavLst>
                                    </p:anim>
                                    <p:anim calcmode="lin" valueType="num">
                                      <p:cBhvr>
                                        <p:cTn id="28" dur="1000" fill="hold"/>
                                        <p:tgtEl>
                                          <p:spTgt spid="2766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7662"/>
                                        </p:tgtEl>
                                      </p:cBhvr>
                                    </p:animEffect>
                                  </p:childTnLst>
                                </p:cTn>
                              </p:par>
                              <p:par>
                                <p:cTn id="30" presetID="10" presetClass="entr" presetSubtype="0" fill="hold" nodeType="withEffect">
                                  <p:stCondLst>
                                    <p:cond delay="0"/>
                                  </p:stCondLst>
                                  <p:childTnLst>
                                    <p:set>
                                      <p:cBhvr>
                                        <p:cTn id="31" dur="1" fill="hold">
                                          <p:stCondLst>
                                            <p:cond delay="0"/>
                                          </p:stCondLst>
                                        </p:cTn>
                                        <p:tgtEl>
                                          <p:spTgt spid="27658"/>
                                        </p:tgtEl>
                                        <p:attrNameLst>
                                          <p:attrName>style.visibility</p:attrName>
                                        </p:attrNameLst>
                                      </p:cBhvr>
                                      <p:to>
                                        <p:strVal val="visible"/>
                                      </p:to>
                                    </p:set>
                                    <p:animEffect transition="in" filter="fade">
                                      <p:cBhvr>
                                        <p:cTn id="32" dur="500"/>
                                        <p:tgtEl>
                                          <p:spTgt spid="27658"/>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7663"/>
                                        </p:tgtEl>
                                        <p:attrNameLst>
                                          <p:attrName>style.visibility</p:attrName>
                                        </p:attrNameLst>
                                      </p:cBhvr>
                                      <p:to>
                                        <p:strVal val="visible"/>
                                      </p:to>
                                    </p:set>
                                    <p:anim calcmode="lin" valueType="num">
                                      <p:cBhvr>
                                        <p:cTn id="37" dur="1000" fill="hold"/>
                                        <p:tgtEl>
                                          <p:spTgt spid="27663"/>
                                        </p:tgtEl>
                                        <p:attrNameLst>
                                          <p:attrName>ppt_x</p:attrName>
                                        </p:attrNameLst>
                                      </p:cBhvr>
                                      <p:tavLst>
                                        <p:tav tm="0">
                                          <p:val>
                                            <p:strVal val="#ppt_x-.2"/>
                                          </p:val>
                                        </p:tav>
                                        <p:tav tm="100000">
                                          <p:val>
                                            <p:strVal val="#ppt_x"/>
                                          </p:val>
                                        </p:tav>
                                      </p:tavLst>
                                    </p:anim>
                                    <p:anim calcmode="lin" valueType="num">
                                      <p:cBhvr>
                                        <p:cTn id="38" dur="1000" fill="hold"/>
                                        <p:tgtEl>
                                          <p:spTgt spid="2766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7663"/>
                                        </p:tgtEl>
                                      </p:cBhvr>
                                    </p:animEffect>
                                  </p:childTnLst>
                                </p:cTn>
                              </p:par>
                              <p:par>
                                <p:cTn id="40" presetID="10" presetClass="entr" presetSubtype="0" fill="hold" nodeType="withEffect">
                                  <p:stCondLst>
                                    <p:cond delay="0"/>
                                  </p:stCondLst>
                                  <p:childTnLst>
                                    <p:set>
                                      <p:cBhvr>
                                        <p:cTn id="41" dur="1" fill="hold">
                                          <p:stCondLst>
                                            <p:cond delay="0"/>
                                          </p:stCondLst>
                                        </p:cTn>
                                        <p:tgtEl>
                                          <p:spTgt spid="27659"/>
                                        </p:tgtEl>
                                        <p:attrNameLst>
                                          <p:attrName>style.visibility</p:attrName>
                                        </p:attrNameLst>
                                      </p:cBhvr>
                                      <p:to>
                                        <p:strVal val="visible"/>
                                      </p:to>
                                    </p:set>
                                    <p:animEffect transition="in" filter="fade">
                                      <p:cBhvr>
                                        <p:cTn id="42"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nimBg="1"/>
      <p:bldP spid="27661" grpId="0" animBg="1"/>
      <p:bldP spid="27662" grpId="0" animBg="1"/>
      <p:bldP spid="276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idx="4294967295"/>
          </p:nvPr>
        </p:nvSpPr>
        <p:spPr>
          <a:xfrm>
            <a:off x="468313" y="333375"/>
            <a:ext cx="7829550" cy="838200"/>
          </a:xfrm>
        </p:spPr>
        <p:txBody>
          <a:bodyPr/>
          <a:lstStyle/>
          <a:p>
            <a:pPr eaLnBrk="1" hangingPunct="1">
              <a:defRPr/>
            </a:pPr>
            <a:r>
              <a:rPr lang="en-US" b="1" smtClean="0">
                <a:solidFill>
                  <a:schemeClr val="hlink"/>
                </a:solidFill>
                <a:effectLst>
                  <a:outerShdw blurRad="38100" dist="38100" dir="2700000" algn="tl">
                    <a:srgbClr val="000000"/>
                  </a:outerShdw>
                </a:effectLst>
              </a:rPr>
              <a:t>Read and match</a:t>
            </a:r>
            <a:endParaRPr lang="ru-RU" b="1" smtClean="0">
              <a:solidFill>
                <a:schemeClr val="hlink"/>
              </a:solidFill>
              <a:effectLst>
                <a:outerShdw blurRad="38100" dist="38100" dir="2700000" algn="tl">
                  <a:srgbClr val="000000"/>
                </a:outerShdw>
              </a:effectLst>
            </a:endParaRPr>
          </a:p>
        </p:txBody>
      </p:sp>
      <p:sp>
        <p:nvSpPr>
          <p:cNvPr id="4" name="Прямоугольник с одним скругленным углом 3"/>
          <p:cNvSpPr/>
          <p:nvPr/>
        </p:nvSpPr>
        <p:spPr>
          <a:xfrm>
            <a:off x="755650" y="1412875"/>
            <a:ext cx="3286125" cy="4929188"/>
          </a:xfrm>
          <a:prstGeom prst="round1Rect">
            <a:avLst/>
          </a:prstGeom>
        </p:spPr>
        <p:style>
          <a:lnRef idx="2">
            <a:schemeClr val="accent6"/>
          </a:lnRef>
          <a:fillRef idx="1">
            <a:schemeClr val="lt1"/>
          </a:fillRef>
          <a:effectRef idx="0">
            <a:schemeClr val="accent6"/>
          </a:effectRef>
          <a:fontRef idx="minor">
            <a:schemeClr val="dk1"/>
          </a:fontRef>
        </p:style>
        <p:txBody>
          <a:bodyPr anchor="ctr"/>
          <a:lstStyle/>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Big</a:t>
            </a:r>
          </a:p>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Trafalgar </a:t>
            </a:r>
          </a:p>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Bloody</a:t>
            </a:r>
          </a:p>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White</a:t>
            </a:r>
          </a:p>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Buckingham</a:t>
            </a:r>
          </a:p>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Westminster</a:t>
            </a:r>
          </a:p>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The Houses of</a:t>
            </a:r>
          </a:p>
          <a:p>
            <a:pPr fontAlgn="auto">
              <a:lnSpc>
                <a:spcPct val="150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cs typeface="Arial" pitchFamily="34" charset="0"/>
              </a:rPr>
              <a:t>The Tower of</a:t>
            </a:r>
          </a:p>
          <a:p>
            <a:pPr fontAlgn="auto">
              <a:spcBef>
                <a:spcPts val="0"/>
              </a:spcBef>
              <a:spcAft>
                <a:spcPts val="0"/>
              </a:spcAft>
              <a:defRPr/>
            </a:pPr>
            <a:endParaRPr lang="ru-RU" dirty="0"/>
          </a:p>
        </p:txBody>
      </p:sp>
      <p:sp>
        <p:nvSpPr>
          <p:cNvPr id="5" name="Прямоугольник с одним скругленным углом 4"/>
          <p:cNvSpPr/>
          <p:nvPr/>
        </p:nvSpPr>
        <p:spPr>
          <a:xfrm>
            <a:off x="4859338" y="1484313"/>
            <a:ext cx="3286125" cy="4881562"/>
          </a:xfrm>
          <a:prstGeom prst="round1Rect">
            <a:avLst/>
          </a:prstGeom>
        </p:spPr>
        <p:style>
          <a:lnRef idx="2">
            <a:schemeClr val="accent6"/>
          </a:lnRef>
          <a:fillRef idx="1">
            <a:schemeClr val="lt1"/>
          </a:fillRef>
          <a:effectRef idx="0">
            <a:schemeClr val="accent6"/>
          </a:effectRef>
          <a:fontRef idx="minor">
            <a:schemeClr val="dk1"/>
          </a:fontRef>
        </p:style>
        <p:txBody>
          <a:bodyPr anchor="ctr"/>
          <a:lstStyle/>
          <a:p>
            <a:pPr>
              <a:lnSpc>
                <a:spcPct val="150000"/>
              </a:lnSpc>
              <a:defRPr/>
            </a:pPr>
            <a:r>
              <a:rPr lang="en-US" sz="2400" b="1">
                <a:solidFill>
                  <a:schemeClr val="tx1"/>
                </a:solidFill>
                <a:effectLst>
                  <a:outerShdw blurRad="38100" dist="38100" dir="2700000" algn="tl">
                    <a:srgbClr val="C0C0C0"/>
                  </a:outerShdw>
                </a:effectLst>
                <a:cs typeface="Arial" charset="0"/>
              </a:rPr>
              <a:t>Palace</a:t>
            </a:r>
          </a:p>
          <a:p>
            <a:pPr>
              <a:lnSpc>
                <a:spcPct val="150000"/>
              </a:lnSpc>
              <a:defRPr/>
            </a:pPr>
            <a:r>
              <a:rPr lang="en-US" sz="2400" b="1">
                <a:solidFill>
                  <a:schemeClr val="tx1"/>
                </a:solidFill>
                <a:effectLst>
                  <a:outerShdw blurRad="38100" dist="38100" dir="2700000" algn="tl">
                    <a:srgbClr val="C0C0C0"/>
                  </a:outerShdw>
                </a:effectLst>
                <a:cs typeface="Arial" charset="0"/>
              </a:rPr>
              <a:t>Tower </a:t>
            </a:r>
          </a:p>
          <a:p>
            <a:pPr>
              <a:lnSpc>
                <a:spcPct val="150000"/>
              </a:lnSpc>
              <a:defRPr/>
            </a:pPr>
            <a:r>
              <a:rPr lang="en-US" sz="2400" b="1">
                <a:solidFill>
                  <a:schemeClr val="tx1"/>
                </a:solidFill>
                <a:effectLst>
                  <a:outerShdw blurRad="38100" dist="38100" dir="2700000" algn="tl">
                    <a:srgbClr val="C0C0C0"/>
                  </a:outerShdw>
                </a:effectLst>
                <a:cs typeface="Arial" charset="0"/>
              </a:rPr>
              <a:t>London</a:t>
            </a:r>
          </a:p>
          <a:p>
            <a:pPr>
              <a:lnSpc>
                <a:spcPct val="150000"/>
              </a:lnSpc>
              <a:defRPr/>
            </a:pPr>
            <a:r>
              <a:rPr lang="en-US" sz="2400" b="1">
                <a:solidFill>
                  <a:schemeClr val="tx1"/>
                </a:solidFill>
                <a:effectLst>
                  <a:outerShdw blurRad="38100" dist="38100" dir="2700000" algn="tl">
                    <a:srgbClr val="C0C0C0"/>
                  </a:outerShdw>
                </a:effectLst>
                <a:cs typeface="Arial" charset="0"/>
              </a:rPr>
              <a:t>Abbey</a:t>
            </a:r>
          </a:p>
          <a:p>
            <a:pPr>
              <a:lnSpc>
                <a:spcPct val="150000"/>
              </a:lnSpc>
              <a:defRPr/>
            </a:pPr>
            <a:r>
              <a:rPr lang="en-US" sz="2400" b="1">
                <a:solidFill>
                  <a:schemeClr val="tx1"/>
                </a:solidFill>
                <a:effectLst>
                  <a:outerShdw blurRad="38100" dist="38100" dir="2700000" algn="tl">
                    <a:srgbClr val="C0C0C0"/>
                  </a:outerShdw>
                </a:effectLst>
                <a:cs typeface="Arial" charset="0"/>
              </a:rPr>
              <a:t>Ben</a:t>
            </a:r>
          </a:p>
          <a:p>
            <a:pPr>
              <a:lnSpc>
                <a:spcPct val="150000"/>
              </a:lnSpc>
              <a:defRPr/>
            </a:pPr>
            <a:r>
              <a:rPr lang="en-US" sz="2400" b="1">
                <a:solidFill>
                  <a:schemeClr val="tx1"/>
                </a:solidFill>
                <a:effectLst>
                  <a:outerShdw blurRad="38100" dist="38100" dir="2700000" algn="tl">
                    <a:srgbClr val="C0C0C0"/>
                  </a:outerShdw>
                </a:effectLst>
                <a:cs typeface="Arial" charset="0"/>
              </a:rPr>
              <a:t>Square</a:t>
            </a:r>
          </a:p>
          <a:p>
            <a:pPr>
              <a:lnSpc>
                <a:spcPct val="150000"/>
              </a:lnSpc>
              <a:defRPr/>
            </a:pPr>
            <a:r>
              <a:rPr lang="en-US" sz="2400" b="1">
                <a:solidFill>
                  <a:schemeClr val="tx1"/>
                </a:solidFill>
                <a:effectLst>
                  <a:outerShdw blurRad="38100" dist="38100" dir="2700000" algn="tl">
                    <a:srgbClr val="C0C0C0"/>
                  </a:outerShdw>
                </a:effectLst>
                <a:cs typeface="Arial" charset="0"/>
              </a:rPr>
              <a:t>Tower</a:t>
            </a:r>
          </a:p>
          <a:p>
            <a:pPr>
              <a:lnSpc>
                <a:spcPct val="150000"/>
              </a:lnSpc>
              <a:defRPr/>
            </a:pPr>
            <a:r>
              <a:rPr lang="en-US" sz="2400" b="1">
                <a:solidFill>
                  <a:schemeClr val="tx1"/>
                </a:solidFill>
                <a:effectLst>
                  <a:outerShdw blurRad="38100" dist="38100" dir="2700000" algn="tl">
                    <a:srgbClr val="C0C0C0"/>
                  </a:outerShdw>
                </a:effectLst>
                <a:cs typeface="Arial" charset="0"/>
              </a:rPr>
              <a:t>Parliament</a:t>
            </a:r>
          </a:p>
          <a:p>
            <a:pPr>
              <a:defRPr/>
            </a:pPr>
            <a:endParaRPr lang="ru-RU">
              <a:solidFill>
                <a:srgbClr val="000000"/>
              </a:solidFill>
            </a:endParaRPr>
          </a:p>
        </p:txBody>
      </p:sp>
      <p:cxnSp>
        <p:nvCxnSpPr>
          <p:cNvPr id="7" name="Прямая со стрелкой 6"/>
          <p:cNvCxnSpPr/>
          <p:nvPr/>
        </p:nvCxnSpPr>
        <p:spPr>
          <a:xfrm>
            <a:off x="1835150" y="1989138"/>
            <a:ext cx="3429000" cy="21431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 name="Прямая со стрелкой 6"/>
          <p:cNvCxnSpPr/>
          <p:nvPr/>
        </p:nvCxnSpPr>
        <p:spPr>
          <a:xfrm>
            <a:off x="2051050" y="2492375"/>
            <a:ext cx="3429000" cy="21431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018" name="Line 10"/>
          <p:cNvSpPr>
            <a:spLocks noChangeShapeType="1"/>
          </p:cNvSpPr>
          <p:nvPr/>
        </p:nvSpPr>
        <p:spPr bwMode="auto">
          <a:xfrm flipV="1">
            <a:off x="1908175" y="2492375"/>
            <a:ext cx="3168650" cy="576263"/>
          </a:xfrm>
          <a:prstGeom prst="line">
            <a:avLst/>
          </a:prstGeom>
          <a:noFill/>
          <a:ln w="28575">
            <a:solidFill>
              <a:srgbClr val="CC0000"/>
            </a:solidFill>
            <a:round/>
            <a:headEnd/>
            <a:tailEnd type="triangle" w="med" len="med"/>
          </a:ln>
        </p:spPr>
        <p:txBody>
          <a:bodyPr/>
          <a:lstStyle/>
          <a:p>
            <a:endParaRPr lang="ru-RU"/>
          </a:p>
        </p:txBody>
      </p:sp>
      <p:sp>
        <p:nvSpPr>
          <p:cNvPr id="43019" name="Line 11"/>
          <p:cNvSpPr>
            <a:spLocks noChangeShapeType="1"/>
          </p:cNvSpPr>
          <p:nvPr/>
        </p:nvSpPr>
        <p:spPr bwMode="auto">
          <a:xfrm>
            <a:off x="1763713" y="3644900"/>
            <a:ext cx="3240087" cy="1512888"/>
          </a:xfrm>
          <a:prstGeom prst="line">
            <a:avLst/>
          </a:prstGeom>
          <a:noFill/>
          <a:ln w="28575">
            <a:solidFill>
              <a:srgbClr val="CC0000"/>
            </a:solidFill>
            <a:round/>
            <a:headEnd/>
            <a:tailEnd type="triangle" w="med" len="med"/>
          </a:ln>
        </p:spPr>
        <p:txBody>
          <a:bodyPr/>
          <a:lstStyle/>
          <a:p>
            <a:endParaRPr lang="ru-RU"/>
          </a:p>
        </p:txBody>
      </p:sp>
      <p:sp>
        <p:nvSpPr>
          <p:cNvPr id="43020" name="Line 12"/>
          <p:cNvSpPr>
            <a:spLocks noChangeShapeType="1"/>
          </p:cNvSpPr>
          <p:nvPr/>
        </p:nvSpPr>
        <p:spPr bwMode="auto">
          <a:xfrm flipV="1">
            <a:off x="2411413" y="1989138"/>
            <a:ext cx="2663825" cy="2089150"/>
          </a:xfrm>
          <a:prstGeom prst="line">
            <a:avLst/>
          </a:prstGeom>
          <a:noFill/>
          <a:ln w="28575">
            <a:solidFill>
              <a:srgbClr val="CC0000"/>
            </a:solidFill>
            <a:round/>
            <a:headEnd/>
            <a:tailEnd type="triangle" w="med" len="med"/>
          </a:ln>
        </p:spPr>
        <p:txBody>
          <a:bodyPr/>
          <a:lstStyle/>
          <a:p>
            <a:endParaRPr lang="ru-RU"/>
          </a:p>
        </p:txBody>
      </p:sp>
      <p:sp>
        <p:nvSpPr>
          <p:cNvPr id="43021" name="Line 13"/>
          <p:cNvSpPr>
            <a:spLocks noChangeShapeType="1"/>
          </p:cNvSpPr>
          <p:nvPr/>
        </p:nvSpPr>
        <p:spPr bwMode="auto">
          <a:xfrm flipV="1">
            <a:off x="2484438" y="3500438"/>
            <a:ext cx="2663825" cy="1079500"/>
          </a:xfrm>
          <a:prstGeom prst="line">
            <a:avLst/>
          </a:prstGeom>
          <a:noFill/>
          <a:ln w="28575">
            <a:solidFill>
              <a:srgbClr val="CC0000"/>
            </a:solidFill>
            <a:round/>
            <a:headEnd/>
            <a:tailEnd type="triangle" w="med" len="med"/>
          </a:ln>
        </p:spPr>
        <p:txBody>
          <a:bodyPr/>
          <a:lstStyle/>
          <a:p>
            <a:endParaRPr lang="ru-RU"/>
          </a:p>
        </p:txBody>
      </p:sp>
      <p:sp>
        <p:nvSpPr>
          <p:cNvPr id="43022" name="Line 14"/>
          <p:cNvSpPr>
            <a:spLocks noChangeShapeType="1"/>
          </p:cNvSpPr>
          <p:nvPr/>
        </p:nvSpPr>
        <p:spPr bwMode="auto">
          <a:xfrm>
            <a:off x="2843213" y="5229225"/>
            <a:ext cx="2087562" cy="504825"/>
          </a:xfrm>
          <a:prstGeom prst="line">
            <a:avLst/>
          </a:prstGeom>
          <a:noFill/>
          <a:ln w="28575">
            <a:solidFill>
              <a:srgbClr val="CC0000"/>
            </a:solidFill>
            <a:round/>
            <a:headEnd/>
            <a:tailEnd type="triangle" w="med" len="med"/>
          </a:ln>
        </p:spPr>
        <p:txBody>
          <a:bodyPr/>
          <a:lstStyle/>
          <a:p>
            <a:endParaRPr lang="ru-RU"/>
          </a:p>
        </p:txBody>
      </p:sp>
      <p:sp>
        <p:nvSpPr>
          <p:cNvPr id="43023" name="Line 15"/>
          <p:cNvSpPr>
            <a:spLocks noChangeShapeType="1"/>
          </p:cNvSpPr>
          <p:nvPr/>
        </p:nvSpPr>
        <p:spPr bwMode="auto">
          <a:xfrm flipV="1">
            <a:off x="2627313" y="3141663"/>
            <a:ext cx="2376487" cy="2592387"/>
          </a:xfrm>
          <a:prstGeom prst="line">
            <a:avLst/>
          </a:prstGeom>
          <a:noFill/>
          <a:ln w="28575">
            <a:solidFill>
              <a:srgbClr val="CC0000"/>
            </a:solidFill>
            <a:round/>
            <a:headEnd/>
            <a:tailEnd type="triangle" w="med" len="med"/>
          </a:ln>
        </p:spPr>
        <p:txBody>
          <a:bodyP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3018"/>
                                        </p:tgtEl>
                                        <p:attrNameLst>
                                          <p:attrName>style.visibility</p:attrName>
                                        </p:attrNameLst>
                                      </p:cBhvr>
                                      <p:to>
                                        <p:strVal val="visible"/>
                                      </p:to>
                                    </p:set>
                                    <p:anim calcmode="lin" valueType="num">
                                      <p:cBhvr>
                                        <p:cTn id="21" dur="500" fill="hold"/>
                                        <p:tgtEl>
                                          <p:spTgt spid="43018"/>
                                        </p:tgtEl>
                                        <p:attrNameLst>
                                          <p:attrName>ppt_w</p:attrName>
                                        </p:attrNameLst>
                                      </p:cBhvr>
                                      <p:tavLst>
                                        <p:tav tm="0">
                                          <p:val>
                                            <p:fltVal val="0"/>
                                          </p:val>
                                        </p:tav>
                                        <p:tav tm="100000">
                                          <p:val>
                                            <p:strVal val="#ppt_w"/>
                                          </p:val>
                                        </p:tav>
                                      </p:tavLst>
                                    </p:anim>
                                    <p:anim calcmode="lin" valueType="num">
                                      <p:cBhvr>
                                        <p:cTn id="22" dur="500" fill="hold"/>
                                        <p:tgtEl>
                                          <p:spTgt spid="43018"/>
                                        </p:tgtEl>
                                        <p:attrNameLst>
                                          <p:attrName>ppt_h</p:attrName>
                                        </p:attrNameLst>
                                      </p:cBhvr>
                                      <p:tavLst>
                                        <p:tav tm="0">
                                          <p:val>
                                            <p:fltVal val="0"/>
                                          </p:val>
                                        </p:tav>
                                        <p:tav tm="100000">
                                          <p:val>
                                            <p:strVal val="#ppt_h"/>
                                          </p:val>
                                        </p:tav>
                                      </p:tavLst>
                                    </p:anim>
                                    <p:animEffect transition="in" filter="fade">
                                      <p:cBhvr>
                                        <p:cTn id="23" dur="500"/>
                                        <p:tgtEl>
                                          <p:spTgt spid="430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019"/>
                                        </p:tgtEl>
                                        <p:attrNameLst>
                                          <p:attrName>style.visibility</p:attrName>
                                        </p:attrNameLst>
                                      </p:cBhvr>
                                      <p:to>
                                        <p:strVal val="visible"/>
                                      </p:to>
                                    </p:set>
                                    <p:anim calcmode="lin" valueType="num">
                                      <p:cBhvr>
                                        <p:cTn id="28" dur="500" fill="hold"/>
                                        <p:tgtEl>
                                          <p:spTgt spid="43019"/>
                                        </p:tgtEl>
                                        <p:attrNameLst>
                                          <p:attrName>ppt_w</p:attrName>
                                        </p:attrNameLst>
                                      </p:cBhvr>
                                      <p:tavLst>
                                        <p:tav tm="0">
                                          <p:val>
                                            <p:fltVal val="0"/>
                                          </p:val>
                                        </p:tav>
                                        <p:tav tm="100000">
                                          <p:val>
                                            <p:strVal val="#ppt_w"/>
                                          </p:val>
                                        </p:tav>
                                      </p:tavLst>
                                    </p:anim>
                                    <p:anim calcmode="lin" valueType="num">
                                      <p:cBhvr>
                                        <p:cTn id="29" dur="500" fill="hold"/>
                                        <p:tgtEl>
                                          <p:spTgt spid="43019"/>
                                        </p:tgtEl>
                                        <p:attrNameLst>
                                          <p:attrName>ppt_h</p:attrName>
                                        </p:attrNameLst>
                                      </p:cBhvr>
                                      <p:tavLst>
                                        <p:tav tm="0">
                                          <p:val>
                                            <p:fltVal val="0"/>
                                          </p:val>
                                        </p:tav>
                                        <p:tav tm="100000">
                                          <p:val>
                                            <p:strVal val="#ppt_h"/>
                                          </p:val>
                                        </p:tav>
                                      </p:tavLst>
                                    </p:anim>
                                    <p:animEffect transition="in" filter="fade">
                                      <p:cBhvr>
                                        <p:cTn id="30" dur="500"/>
                                        <p:tgtEl>
                                          <p:spTgt spid="430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3020"/>
                                        </p:tgtEl>
                                        <p:attrNameLst>
                                          <p:attrName>style.visibility</p:attrName>
                                        </p:attrNameLst>
                                      </p:cBhvr>
                                      <p:to>
                                        <p:strVal val="visible"/>
                                      </p:to>
                                    </p:set>
                                    <p:anim calcmode="lin" valueType="num">
                                      <p:cBhvr>
                                        <p:cTn id="35" dur="500" fill="hold"/>
                                        <p:tgtEl>
                                          <p:spTgt spid="43020"/>
                                        </p:tgtEl>
                                        <p:attrNameLst>
                                          <p:attrName>ppt_w</p:attrName>
                                        </p:attrNameLst>
                                      </p:cBhvr>
                                      <p:tavLst>
                                        <p:tav tm="0">
                                          <p:val>
                                            <p:fltVal val="0"/>
                                          </p:val>
                                        </p:tav>
                                        <p:tav tm="100000">
                                          <p:val>
                                            <p:strVal val="#ppt_w"/>
                                          </p:val>
                                        </p:tav>
                                      </p:tavLst>
                                    </p:anim>
                                    <p:anim calcmode="lin" valueType="num">
                                      <p:cBhvr>
                                        <p:cTn id="36" dur="500" fill="hold"/>
                                        <p:tgtEl>
                                          <p:spTgt spid="43020"/>
                                        </p:tgtEl>
                                        <p:attrNameLst>
                                          <p:attrName>ppt_h</p:attrName>
                                        </p:attrNameLst>
                                      </p:cBhvr>
                                      <p:tavLst>
                                        <p:tav tm="0">
                                          <p:val>
                                            <p:fltVal val="0"/>
                                          </p:val>
                                        </p:tav>
                                        <p:tav tm="100000">
                                          <p:val>
                                            <p:strVal val="#ppt_h"/>
                                          </p:val>
                                        </p:tav>
                                      </p:tavLst>
                                    </p:anim>
                                    <p:animEffect transition="in" filter="fade">
                                      <p:cBhvr>
                                        <p:cTn id="37" dur="500"/>
                                        <p:tgtEl>
                                          <p:spTgt spid="430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3021"/>
                                        </p:tgtEl>
                                        <p:attrNameLst>
                                          <p:attrName>style.visibility</p:attrName>
                                        </p:attrNameLst>
                                      </p:cBhvr>
                                      <p:to>
                                        <p:strVal val="visible"/>
                                      </p:to>
                                    </p:set>
                                    <p:anim calcmode="lin" valueType="num">
                                      <p:cBhvr>
                                        <p:cTn id="42" dur="500" fill="hold"/>
                                        <p:tgtEl>
                                          <p:spTgt spid="43021"/>
                                        </p:tgtEl>
                                        <p:attrNameLst>
                                          <p:attrName>ppt_w</p:attrName>
                                        </p:attrNameLst>
                                      </p:cBhvr>
                                      <p:tavLst>
                                        <p:tav tm="0">
                                          <p:val>
                                            <p:fltVal val="0"/>
                                          </p:val>
                                        </p:tav>
                                        <p:tav tm="100000">
                                          <p:val>
                                            <p:strVal val="#ppt_w"/>
                                          </p:val>
                                        </p:tav>
                                      </p:tavLst>
                                    </p:anim>
                                    <p:anim calcmode="lin" valueType="num">
                                      <p:cBhvr>
                                        <p:cTn id="43" dur="500" fill="hold"/>
                                        <p:tgtEl>
                                          <p:spTgt spid="43021"/>
                                        </p:tgtEl>
                                        <p:attrNameLst>
                                          <p:attrName>ppt_h</p:attrName>
                                        </p:attrNameLst>
                                      </p:cBhvr>
                                      <p:tavLst>
                                        <p:tav tm="0">
                                          <p:val>
                                            <p:fltVal val="0"/>
                                          </p:val>
                                        </p:tav>
                                        <p:tav tm="100000">
                                          <p:val>
                                            <p:strVal val="#ppt_h"/>
                                          </p:val>
                                        </p:tav>
                                      </p:tavLst>
                                    </p:anim>
                                    <p:animEffect transition="in" filter="fade">
                                      <p:cBhvr>
                                        <p:cTn id="44" dur="500"/>
                                        <p:tgtEl>
                                          <p:spTgt spid="4302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3022"/>
                                        </p:tgtEl>
                                        <p:attrNameLst>
                                          <p:attrName>style.visibility</p:attrName>
                                        </p:attrNameLst>
                                      </p:cBhvr>
                                      <p:to>
                                        <p:strVal val="visible"/>
                                      </p:to>
                                    </p:set>
                                    <p:anim calcmode="lin" valueType="num">
                                      <p:cBhvr>
                                        <p:cTn id="49" dur="500" fill="hold"/>
                                        <p:tgtEl>
                                          <p:spTgt spid="43022"/>
                                        </p:tgtEl>
                                        <p:attrNameLst>
                                          <p:attrName>ppt_w</p:attrName>
                                        </p:attrNameLst>
                                      </p:cBhvr>
                                      <p:tavLst>
                                        <p:tav tm="0">
                                          <p:val>
                                            <p:fltVal val="0"/>
                                          </p:val>
                                        </p:tav>
                                        <p:tav tm="100000">
                                          <p:val>
                                            <p:strVal val="#ppt_w"/>
                                          </p:val>
                                        </p:tav>
                                      </p:tavLst>
                                    </p:anim>
                                    <p:anim calcmode="lin" valueType="num">
                                      <p:cBhvr>
                                        <p:cTn id="50" dur="500" fill="hold"/>
                                        <p:tgtEl>
                                          <p:spTgt spid="43022"/>
                                        </p:tgtEl>
                                        <p:attrNameLst>
                                          <p:attrName>ppt_h</p:attrName>
                                        </p:attrNameLst>
                                      </p:cBhvr>
                                      <p:tavLst>
                                        <p:tav tm="0">
                                          <p:val>
                                            <p:fltVal val="0"/>
                                          </p:val>
                                        </p:tav>
                                        <p:tav tm="100000">
                                          <p:val>
                                            <p:strVal val="#ppt_h"/>
                                          </p:val>
                                        </p:tav>
                                      </p:tavLst>
                                    </p:anim>
                                    <p:animEffect transition="in" filter="fade">
                                      <p:cBhvr>
                                        <p:cTn id="51" dur="500"/>
                                        <p:tgtEl>
                                          <p:spTgt spid="430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3023"/>
                                        </p:tgtEl>
                                        <p:attrNameLst>
                                          <p:attrName>style.visibility</p:attrName>
                                        </p:attrNameLst>
                                      </p:cBhvr>
                                      <p:to>
                                        <p:strVal val="visible"/>
                                      </p:to>
                                    </p:set>
                                    <p:anim calcmode="lin" valueType="num">
                                      <p:cBhvr>
                                        <p:cTn id="56" dur="500" fill="hold"/>
                                        <p:tgtEl>
                                          <p:spTgt spid="43023"/>
                                        </p:tgtEl>
                                        <p:attrNameLst>
                                          <p:attrName>ppt_w</p:attrName>
                                        </p:attrNameLst>
                                      </p:cBhvr>
                                      <p:tavLst>
                                        <p:tav tm="0">
                                          <p:val>
                                            <p:fltVal val="0"/>
                                          </p:val>
                                        </p:tav>
                                        <p:tav tm="100000">
                                          <p:val>
                                            <p:strVal val="#ppt_w"/>
                                          </p:val>
                                        </p:tav>
                                      </p:tavLst>
                                    </p:anim>
                                    <p:anim calcmode="lin" valueType="num">
                                      <p:cBhvr>
                                        <p:cTn id="57" dur="500" fill="hold"/>
                                        <p:tgtEl>
                                          <p:spTgt spid="43023"/>
                                        </p:tgtEl>
                                        <p:attrNameLst>
                                          <p:attrName>ppt_h</p:attrName>
                                        </p:attrNameLst>
                                      </p:cBhvr>
                                      <p:tavLst>
                                        <p:tav tm="0">
                                          <p:val>
                                            <p:fltVal val="0"/>
                                          </p:val>
                                        </p:tav>
                                        <p:tav tm="100000">
                                          <p:val>
                                            <p:strVal val="#ppt_h"/>
                                          </p:val>
                                        </p:tav>
                                      </p:tavLst>
                                    </p:anim>
                                    <p:animEffect transition="in" filter="fade">
                                      <p:cBhvr>
                                        <p:cTn id="58" dur="500"/>
                                        <p:tgtEl>
                                          <p:spTgt spid="43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animBg="1"/>
      <p:bldP spid="43019" grpId="0" animBg="1"/>
      <p:bldP spid="43020" grpId="0" animBg="1"/>
      <p:bldP spid="43021" grpId="0" animBg="1"/>
      <p:bldP spid="43022" grpId="0" animBg="1"/>
      <p:bldP spid="430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текст 013"/>
          <p:cNvPicPr>
            <a:picLocks noChangeAspect="1" noChangeArrowheads="1"/>
          </p:cNvPicPr>
          <p:nvPr>
            <p:ph sz="half" idx="2"/>
          </p:nvPr>
        </p:nvPicPr>
        <p:blipFill>
          <a:blip r:embed="rId2"/>
          <a:srcRect/>
          <a:stretch>
            <a:fillRect/>
          </a:stretch>
        </p:blipFill>
        <p:spPr>
          <a:xfrm>
            <a:off x="0" y="0"/>
            <a:ext cx="9144000" cy="6884988"/>
          </a:xfrm>
          <a:noFill/>
        </p:spPr>
      </p:pic>
      <p:sp>
        <p:nvSpPr>
          <p:cNvPr id="4098" name="Rectangle 2"/>
          <p:cNvSpPr>
            <a:spLocks noGrp="1" noChangeArrowheads="1"/>
          </p:cNvSpPr>
          <p:nvPr>
            <p:ph type="title"/>
          </p:nvPr>
        </p:nvSpPr>
        <p:spPr>
          <a:xfrm>
            <a:off x="457200" y="115888"/>
            <a:ext cx="8229600" cy="792162"/>
          </a:xfrm>
        </p:spPr>
        <p:txBody>
          <a:bodyPr/>
          <a:lstStyle/>
          <a:p>
            <a:pPr eaLnBrk="1" hangingPunct="1">
              <a:defRPr/>
            </a:pPr>
            <a:r>
              <a:rPr lang="en-US" smtClean="0">
                <a:solidFill>
                  <a:schemeClr val="bg1"/>
                </a:solidFill>
              </a:rPr>
              <a:t>The Tower of London</a:t>
            </a:r>
            <a:endParaRPr lang="ru-RU" smtClean="0">
              <a:solidFill>
                <a:schemeClr val="bg1"/>
              </a:solidFill>
            </a:endParaRPr>
          </a:p>
        </p:txBody>
      </p:sp>
      <p:sp>
        <p:nvSpPr>
          <p:cNvPr id="4099" name="Rectangle 3"/>
          <p:cNvSpPr>
            <a:spLocks noGrp="1" noChangeArrowheads="1"/>
          </p:cNvSpPr>
          <p:nvPr>
            <p:ph type="body" sz="half" idx="1"/>
          </p:nvPr>
        </p:nvSpPr>
        <p:spPr>
          <a:xfrm>
            <a:off x="0" y="5229225"/>
            <a:ext cx="8964613" cy="1628775"/>
          </a:xfrm>
        </p:spPr>
        <p:txBody>
          <a:bodyPr/>
          <a:lstStyle/>
          <a:p>
            <a:pPr marL="0" indent="0" eaLnBrk="1" hangingPunct="1">
              <a:buFontTx/>
              <a:buNone/>
            </a:pPr>
            <a:r>
              <a:rPr lang="en-US" sz="2200" b="1" smtClean="0">
                <a:solidFill>
                  <a:srgbClr val="FFFF00"/>
                </a:solidFill>
              </a:rPr>
              <a:t>The Tower has been part of the capital’s history for the past 900 years. The fortress first built by William the Conqueror as a citadel, royal palace, seat of the government. The Tower now protects the Crown Jewels.</a:t>
            </a:r>
            <a:endParaRPr lang="ru-RU" sz="2200" b="1" smtClean="0">
              <a:solidFill>
                <a:srgbClr val="FFFF00"/>
              </a:solidFill>
            </a:endParaRPr>
          </a:p>
        </p:txBody>
      </p:sp>
      <p:sp>
        <p:nvSpPr>
          <p:cNvPr id="15365" name="AutoShape 6">
            <a:hlinkClick r:id="rId3" action="ppaction://hlinksldjump" highlightClick="1"/>
          </p:cNvPr>
          <p:cNvSpPr>
            <a:spLocks noChangeArrowheads="1"/>
          </p:cNvSpPr>
          <p:nvPr/>
        </p:nvSpPr>
        <p:spPr bwMode="auto">
          <a:xfrm>
            <a:off x="8316913" y="6264275"/>
            <a:ext cx="827087" cy="620713"/>
          </a:xfrm>
          <a:prstGeom prst="actionButtonHome">
            <a:avLst/>
          </a:prstGeom>
          <a:solidFill>
            <a:srgbClr val="BC8B00"/>
          </a:solidFill>
          <a:ln w="9525">
            <a:no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1"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текст 014"/>
          <p:cNvPicPr>
            <a:picLocks noChangeAspect="1" noChangeArrowheads="1"/>
          </p:cNvPicPr>
          <p:nvPr>
            <p:ph sz="half" idx="2"/>
          </p:nvPr>
        </p:nvPicPr>
        <p:blipFill>
          <a:blip r:embed="rId2"/>
          <a:srcRect/>
          <a:stretch>
            <a:fillRect/>
          </a:stretch>
        </p:blipFill>
        <p:spPr>
          <a:xfrm>
            <a:off x="1258888" y="0"/>
            <a:ext cx="7127875" cy="6669088"/>
          </a:xfrm>
          <a:noFill/>
        </p:spPr>
      </p:pic>
      <p:sp>
        <p:nvSpPr>
          <p:cNvPr id="5122" name="Rectangle 2"/>
          <p:cNvSpPr>
            <a:spLocks noGrp="1" noChangeArrowheads="1"/>
          </p:cNvSpPr>
          <p:nvPr>
            <p:ph type="title"/>
          </p:nvPr>
        </p:nvSpPr>
        <p:spPr>
          <a:xfrm>
            <a:off x="457200" y="274638"/>
            <a:ext cx="8229600" cy="922337"/>
          </a:xfrm>
        </p:spPr>
        <p:txBody>
          <a:bodyPr/>
          <a:lstStyle/>
          <a:p>
            <a:pPr eaLnBrk="1" hangingPunct="1">
              <a:defRPr/>
            </a:pPr>
            <a:r>
              <a:rPr lang="en-US" smtClean="0">
                <a:solidFill>
                  <a:schemeClr val="bg1"/>
                </a:solidFill>
              </a:rPr>
              <a:t>St Paul’s Cathedral</a:t>
            </a:r>
            <a:endParaRPr lang="ru-RU" smtClean="0">
              <a:solidFill>
                <a:schemeClr val="bg1"/>
              </a:solidFill>
            </a:endParaRPr>
          </a:p>
        </p:txBody>
      </p:sp>
      <p:sp>
        <p:nvSpPr>
          <p:cNvPr id="5123" name="Rectangle 3"/>
          <p:cNvSpPr>
            <a:spLocks noGrp="1" noChangeArrowheads="1"/>
          </p:cNvSpPr>
          <p:nvPr>
            <p:ph type="body" sz="half" idx="1"/>
          </p:nvPr>
        </p:nvSpPr>
        <p:spPr>
          <a:xfrm>
            <a:off x="611188" y="4941888"/>
            <a:ext cx="8280400" cy="1844675"/>
          </a:xfrm>
        </p:spPr>
        <p:txBody>
          <a:bodyPr/>
          <a:lstStyle/>
          <a:p>
            <a:pPr marL="179388" lvl="1" indent="0" eaLnBrk="1" hangingPunct="1">
              <a:buFontTx/>
              <a:buNone/>
            </a:pPr>
            <a:r>
              <a:rPr lang="en-US" sz="2200" smtClean="0">
                <a:solidFill>
                  <a:srgbClr val="FFFF00"/>
                </a:solidFill>
                <a:latin typeface="Franklin Gothic Medium" pitchFamily="34" charset="0"/>
              </a:rPr>
              <a:t>St Paul’s Cathedral is the spiritual centre of the City. </a:t>
            </a:r>
            <a:r>
              <a:rPr lang="en-US" sz="2400" smtClean="0">
                <a:solidFill>
                  <a:srgbClr val="FFFF00"/>
                </a:solidFill>
                <a:latin typeface="Franklin Gothic Medium" pitchFamily="34" charset="0"/>
              </a:rPr>
              <a:t>Old Saint Paul’s was destroyed by the Great Fire of London in 1666. The fire was so hot, it melted the cathedral bells. After the fire, Sir Christopher Wren designed a new Saint Paul’s.</a:t>
            </a:r>
            <a:r>
              <a:rPr lang="en-US" sz="2400" smtClean="0">
                <a:solidFill>
                  <a:schemeClr val="bg1"/>
                </a:solidFill>
                <a:latin typeface="Franklin Gothic Medium" pitchFamily="34" charset="0"/>
              </a:rPr>
              <a:t> </a:t>
            </a:r>
            <a:endParaRPr lang="ru-RU" sz="2200" smtClean="0">
              <a:solidFill>
                <a:schemeClr val="bg1"/>
              </a:solidFill>
              <a:latin typeface="Franklin Gothic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ppt_x"/>
                                          </p:val>
                                        </p:tav>
                                        <p:tav tm="100000">
                                          <p:val>
                                            <p:strVal val="#ppt_x"/>
                                          </p:val>
                                        </p:tav>
                                      </p:tavLst>
                                    </p:anim>
                                    <p:anim calcmode="lin" valueType="num">
                                      <p:cBhvr additive="base">
                                        <p:cTn id="8" dur="5000" fill="hold"/>
                                        <p:tgtEl>
                                          <p:spTgt spid="512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additive="base">
                                        <p:cTn id="12" dur="5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текст 019"/>
          <p:cNvPicPr>
            <a:picLocks noChangeAspect="1" noChangeArrowheads="1"/>
          </p:cNvPicPr>
          <p:nvPr/>
        </p:nvPicPr>
        <p:blipFill>
          <a:blip r:embed="rId2"/>
          <a:srcRect/>
          <a:stretch>
            <a:fillRect/>
          </a:stretch>
        </p:blipFill>
        <p:spPr bwMode="auto">
          <a:xfrm>
            <a:off x="0" y="0"/>
            <a:ext cx="9144000" cy="6856413"/>
          </a:xfrm>
          <a:prstGeom prst="rect">
            <a:avLst/>
          </a:prstGeom>
          <a:noFill/>
          <a:ln w="9525">
            <a:noFill/>
            <a:miter lim="800000"/>
            <a:headEnd/>
            <a:tailEnd/>
          </a:ln>
        </p:spPr>
      </p:pic>
      <p:sp>
        <p:nvSpPr>
          <p:cNvPr id="6146" name="Rectangle 2"/>
          <p:cNvSpPr>
            <a:spLocks noGrp="1" noChangeArrowheads="1"/>
          </p:cNvSpPr>
          <p:nvPr>
            <p:ph type="title"/>
          </p:nvPr>
        </p:nvSpPr>
        <p:spPr/>
        <p:txBody>
          <a:bodyPr/>
          <a:lstStyle/>
          <a:p>
            <a:pPr eaLnBrk="1" hangingPunct="1">
              <a:defRPr/>
            </a:pPr>
            <a:r>
              <a:rPr lang="en-US" smtClean="0">
                <a:solidFill>
                  <a:srgbClr val="FFFF99"/>
                </a:solidFill>
              </a:rPr>
              <a:t>Trafalgar Square</a:t>
            </a:r>
            <a:endParaRPr lang="ru-RU" smtClean="0">
              <a:solidFill>
                <a:srgbClr val="FFFF99"/>
              </a:solidFill>
            </a:endParaRPr>
          </a:p>
        </p:txBody>
      </p:sp>
      <p:sp>
        <p:nvSpPr>
          <p:cNvPr id="6147" name="Rectangle 3"/>
          <p:cNvSpPr>
            <a:spLocks noGrp="1" noChangeArrowheads="1"/>
          </p:cNvSpPr>
          <p:nvPr>
            <p:ph type="body" idx="1"/>
          </p:nvPr>
        </p:nvSpPr>
        <p:spPr>
          <a:xfrm>
            <a:off x="0" y="4643438"/>
            <a:ext cx="8913813" cy="2214562"/>
          </a:xfrm>
        </p:spPr>
        <p:txBody>
          <a:bodyPr/>
          <a:lstStyle/>
          <a:p>
            <a:pPr algn="just" eaLnBrk="1" hangingPunct="1">
              <a:buFontTx/>
              <a:buNone/>
            </a:pPr>
            <a:r>
              <a:rPr lang="ru-RU" sz="2400" smtClean="0">
                <a:solidFill>
                  <a:schemeClr val="bg1"/>
                </a:solidFill>
                <a:latin typeface="Franklin Gothic Medium" pitchFamily="34" charset="0"/>
              </a:rPr>
              <a:t>    </a:t>
            </a:r>
            <a:r>
              <a:rPr lang="en-US" sz="2400" smtClean="0">
                <a:solidFill>
                  <a:srgbClr val="FFFF00"/>
                </a:solidFill>
                <a:latin typeface="Franklin Gothic Medium" pitchFamily="34" charset="0"/>
              </a:rPr>
              <a:t>Trafalgar Square is in the centre of the West End of London. </a:t>
            </a:r>
            <a:r>
              <a:rPr lang="ru-RU" sz="2400" smtClean="0">
                <a:solidFill>
                  <a:srgbClr val="FFFF00"/>
                </a:solidFill>
                <a:latin typeface="Franklin Gothic Medium" pitchFamily="34" charset="0"/>
              </a:rPr>
              <a:t>On the column in the centre there is a stature of Admiral Nelson who defeated the French at the Battle of Trafalgar in 1805. Trafalgar Square is the place where the meetings and demonstrations take place.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diamond(in)">
                                      <p:cBhvr>
                                        <p:cTn id="11" dur="2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picture5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Rectangle 2"/>
          <p:cNvSpPr>
            <a:spLocks noGrp="1" noChangeArrowheads="1"/>
          </p:cNvSpPr>
          <p:nvPr>
            <p:ph type="title"/>
          </p:nvPr>
        </p:nvSpPr>
        <p:spPr>
          <a:xfrm>
            <a:off x="468313" y="0"/>
            <a:ext cx="8229600" cy="706438"/>
          </a:xfrm>
        </p:spPr>
        <p:txBody>
          <a:bodyPr/>
          <a:lstStyle/>
          <a:p>
            <a:pPr eaLnBrk="1" hangingPunct="1">
              <a:defRPr/>
            </a:pPr>
            <a:r>
              <a:rPr lang="en-US" sz="4000" smtClean="0">
                <a:solidFill>
                  <a:srgbClr val="336699"/>
                </a:solidFill>
              </a:rPr>
              <a:t>Houses of Parliament</a:t>
            </a:r>
            <a:endParaRPr lang="ru-RU" sz="4000" smtClean="0">
              <a:solidFill>
                <a:srgbClr val="336699"/>
              </a:solidFill>
            </a:endParaRPr>
          </a:p>
        </p:txBody>
      </p:sp>
      <p:sp>
        <p:nvSpPr>
          <p:cNvPr id="7176" name="Text Box 8"/>
          <p:cNvSpPr txBox="1">
            <a:spLocks noChangeArrowheads="1"/>
          </p:cNvSpPr>
          <p:nvPr/>
        </p:nvSpPr>
        <p:spPr bwMode="auto">
          <a:xfrm>
            <a:off x="0" y="5103813"/>
            <a:ext cx="8316913" cy="1739900"/>
          </a:xfrm>
          <a:prstGeom prst="rect">
            <a:avLst/>
          </a:prstGeom>
          <a:noFill/>
          <a:ln w="9525">
            <a:noFill/>
            <a:miter lim="800000"/>
            <a:headEnd/>
            <a:tailEnd/>
          </a:ln>
        </p:spPr>
        <p:txBody>
          <a:bodyPr>
            <a:spAutoFit/>
          </a:bodyPr>
          <a:lstStyle/>
          <a:p>
            <a:pPr algn="just"/>
            <a:r>
              <a:rPr lang="en-US" b="1">
                <a:solidFill>
                  <a:srgbClr val="FFFF00"/>
                </a:solidFill>
              </a:rPr>
              <a:t>Houses of Parliament stands on the River Thames at Westminster. It begun in 1840 after a Great Fire of London. It is a place where the British Government sits. It consists of three parts: the Royal Apartments, the House of Lords and the House of Commons It is officially known as the Palace of Westminster. The complex includes </a:t>
            </a:r>
            <a:r>
              <a:rPr lang="ru-RU" b="1">
                <a:solidFill>
                  <a:srgbClr val="FFFF00"/>
                </a:solidFill>
              </a:rPr>
              <a:t> </a:t>
            </a:r>
            <a:r>
              <a:rPr lang="en-US" b="1">
                <a:solidFill>
                  <a:srgbClr val="FFFF00"/>
                </a:solidFill>
              </a:rPr>
              <a:t>the 320 foot high Clock Tower. It contains the world famous sight Big Ben.</a:t>
            </a:r>
            <a:endParaRPr lang="ru-RU" b="1">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 calcmode="lin" valueType="num">
                                      <p:cBhvr additive="base">
                                        <p:cTn id="11" dur="5000" fill="hold"/>
                                        <p:tgtEl>
                                          <p:spTgt spid="7176"/>
                                        </p:tgtEl>
                                        <p:attrNameLst>
                                          <p:attrName>ppt_x</p:attrName>
                                        </p:attrNameLst>
                                      </p:cBhvr>
                                      <p:tavLst>
                                        <p:tav tm="0">
                                          <p:val>
                                            <p:strVal val="#ppt_x"/>
                                          </p:val>
                                        </p:tav>
                                        <p:tav tm="100000">
                                          <p:val>
                                            <p:strVal val="#ppt_x"/>
                                          </p:val>
                                        </p:tav>
                                      </p:tavLst>
                                    </p:anim>
                                    <p:anim calcmode="lin" valueType="num">
                                      <p:cBhvr additive="base">
                                        <p:cTn id="12" dur="50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westminster_1"/>
          <p:cNvPicPr>
            <a:picLocks noChangeAspect="1" noChangeArrowheads="1"/>
          </p:cNvPicPr>
          <p:nvPr>
            <p:ph sz="half" idx="2"/>
          </p:nvPr>
        </p:nvPicPr>
        <p:blipFill>
          <a:blip r:embed="rId2"/>
          <a:srcRect/>
          <a:stretch>
            <a:fillRect/>
          </a:stretch>
        </p:blipFill>
        <p:spPr>
          <a:xfrm>
            <a:off x="0" y="0"/>
            <a:ext cx="9144000" cy="6858000"/>
          </a:xfrm>
          <a:noFill/>
        </p:spPr>
      </p:pic>
      <p:sp>
        <p:nvSpPr>
          <p:cNvPr id="8194" name="Rectangle 2"/>
          <p:cNvSpPr>
            <a:spLocks noGrp="1" noChangeArrowheads="1"/>
          </p:cNvSpPr>
          <p:nvPr>
            <p:ph type="title"/>
          </p:nvPr>
        </p:nvSpPr>
        <p:spPr/>
        <p:txBody>
          <a:bodyPr/>
          <a:lstStyle/>
          <a:p>
            <a:pPr eaLnBrk="1" hangingPunct="1">
              <a:defRPr/>
            </a:pPr>
            <a:r>
              <a:rPr lang="en-US" smtClean="0"/>
              <a:t>Westminster Abbey</a:t>
            </a:r>
            <a:endParaRPr lang="ru-RU" smtClean="0"/>
          </a:p>
        </p:txBody>
      </p:sp>
      <p:sp>
        <p:nvSpPr>
          <p:cNvPr id="8195" name="Rectangle 3"/>
          <p:cNvSpPr>
            <a:spLocks noGrp="1" noChangeArrowheads="1"/>
          </p:cNvSpPr>
          <p:nvPr>
            <p:ph type="body" sz="half" idx="1"/>
          </p:nvPr>
        </p:nvSpPr>
        <p:spPr>
          <a:xfrm>
            <a:off x="468313" y="5157788"/>
            <a:ext cx="8424862" cy="1700212"/>
          </a:xfrm>
        </p:spPr>
        <p:txBody>
          <a:bodyPr/>
          <a:lstStyle/>
          <a:p>
            <a:pPr marL="0" indent="0" algn="just" eaLnBrk="1" hangingPunct="1">
              <a:lnSpc>
                <a:spcPct val="80000"/>
              </a:lnSpc>
              <a:buFontTx/>
              <a:buNone/>
            </a:pPr>
            <a:r>
              <a:rPr lang="en-US" sz="2400" b="1" smtClean="0">
                <a:solidFill>
                  <a:srgbClr val="FFFF00"/>
                </a:solidFill>
              </a:rPr>
              <a:t>Westminster Abbey has  been closely connected with the Crown over 900 years. The Abbey was rebuilt in the 11</a:t>
            </a:r>
            <a:r>
              <a:rPr lang="en-US" sz="2400" b="1" baseline="30000" smtClean="0">
                <a:solidFill>
                  <a:srgbClr val="FFFF00"/>
                </a:solidFill>
              </a:rPr>
              <a:t>th</a:t>
            </a:r>
            <a:r>
              <a:rPr lang="en-US" sz="2400" b="1" smtClean="0">
                <a:solidFill>
                  <a:srgbClr val="FFFF00"/>
                </a:solidFill>
              </a:rPr>
              <a:t> century by a king Edward the Confessor. The Abbey contains monuments to monarchs. It is the meeting place for Parliament from the 14</a:t>
            </a:r>
            <a:r>
              <a:rPr lang="en-US" sz="2400" b="1" baseline="30000" smtClean="0">
                <a:solidFill>
                  <a:srgbClr val="FFFF00"/>
                </a:solidFill>
              </a:rPr>
              <a:t>th</a:t>
            </a:r>
            <a:r>
              <a:rPr lang="en-US" sz="2400" b="1" smtClean="0">
                <a:solidFill>
                  <a:srgbClr val="FFFF00"/>
                </a:solidFill>
              </a:rPr>
              <a:t> to the 16</a:t>
            </a:r>
            <a:r>
              <a:rPr lang="en-US" sz="2400" b="1" baseline="30000" smtClean="0">
                <a:solidFill>
                  <a:srgbClr val="FFFF00"/>
                </a:solidFill>
              </a:rPr>
              <a:t>th</a:t>
            </a:r>
            <a:r>
              <a:rPr lang="en-US" sz="2400" b="1" smtClean="0">
                <a:solidFill>
                  <a:srgbClr val="FFFF00"/>
                </a:solidFill>
              </a:rPr>
              <a:t> centuries.</a:t>
            </a:r>
          </a:p>
          <a:p>
            <a:pPr marL="0" indent="0" eaLnBrk="1" hangingPunct="1">
              <a:lnSpc>
                <a:spcPct val="80000"/>
              </a:lnSpc>
            </a:pPr>
            <a:endParaRPr lang="ru-RU" sz="2400" b="1" smtClean="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diamond(in)">
                                      <p:cBhvr>
                                        <p:cTn id="11"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ac528b3263dbb82e99684bdd2f2cde6fadadf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917</TotalTime>
  <Words>556</Words>
  <Application>Microsoft Office PowerPoint</Application>
  <PresentationFormat>Экран (4:3)</PresentationFormat>
  <Paragraphs>84</Paragraphs>
  <Slides>20</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Franklin Gothic Medium</vt:lpstr>
      <vt:lpstr>Franklin Gothic Book</vt:lpstr>
      <vt:lpstr>Wingdings 2</vt:lpstr>
      <vt:lpstr>Calibri</vt:lpstr>
      <vt:lpstr>Comic Sans MS</vt:lpstr>
      <vt:lpstr>Tahoma</vt:lpstr>
      <vt:lpstr>Wingdings</vt:lpstr>
      <vt:lpstr>Трек</vt:lpstr>
      <vt:lpstr>Travelling to</vt:lpstr>
      <vt:lpstr>Слайд 2</vt:lpstr>
      <vt:lpstr>What is the capital of … ?</vt:lpstr>
      <vt:lpstr>Read and match</vt:lpstr>
      <vt:lpstr>The Tower of London</vt:lpstr>
      <vt:lpstr>St Paul’s Cathedral</vt:lpstr>
      <vt:lpstr>Trafalgar Square</vt:lpstr>
      <vt:lpstr>Houses of Parliament</vt:lpstr>
      <vt:lpstr>Westminster Abbey</vt:lpstr>
      <vt:lpstr>Buckingham Palace</vt:lpstr>
      <vt:lpstr>Piccadilly</vt:lpstr>
      <vt:lpstr>The London Eye</vt:lpstr>
      <vt:lpstr>Слайд 13</vt:lpstr>
      <vt:lpstr>Слайд 14</vt:lpstr>
      <vt:lpstr>Слайд 15</vt:lpstr>
      <vt:lpstr>Слайд 16</vt:lpstr>
      <vt:lpstr>Слайд 17</vt:lpstr>
      <vt:lpstr>Слайд 18</vt:lpstr>
      <vt:lpstr>Fill in the sentences with the words in the table</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Travelling to London</dc:title>
  <dc:creator>Admin</dc:creator>
  <cp:lastModifiedBy>учитель</cp:lastModifiedBy>
  <cp:revision>54</cp:revision>
  <dcterms:created xsi:type="dcterms:W3CDTF">2009-10-31T11:22:56Z</dcterms:created>
  <dcterms:modified xsi:type="dcterms:W3CDTF">2014-02-28T11:04:32Z</dcterms:modified>
</cp:coreProperties>
</file>