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78" r:id="rId10"/>
    <p:sldId id="270" r:id="rId11"/>
    <p:sldId id="274" r:id="rId12"/>
    <p:sldId id="275" r:id="rId13"/>
    <p:sldId id="271" r:id="rId14"/>
    <p:sldId id="272" r:id="rId15"/>
    <p:sldId id="276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84CDB73-3661-4FB0-8ADA-65D25B17866A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D98B9B4-93E9-4E6F-A3E2-6A67E176D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DB73-3661-4FB0-8ADA-65D25B17866A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8B9B4-93E9-4E6F-A3E2-6A67E176D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DB73-3661-4FB0-8ADA-65D25B17866A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8B9B4-93E9-4E6F-A3E2-6A67E176D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DB73-3661-4FB0-8ADA-65D25B17866A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8B9B4-93E9-4E6F-A3E2-6A67E176D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DB73-3661-4FB0-8ADA-65D25B17866A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8B9B4-93E9-4E6F-A3E2-6A67E176D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DB73-3661-4FB0-8ADA-65D25B17866A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8B9B4-93E9-4E6F-A3E2-6A67E176D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84CDB73-3661-4FB0-8ADA-65D25B17866A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D98B9B4-93E9-4E6F-A3E2-6A67E176D4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84CDB73-3661-4FB0-8ADA-65D25B17866A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D98B9B4-93E9-4E6F-A3E2-6A67E176D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DB73-3661-4FB0-8ADA-65D25B17866A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8B9B4-93E9-4E6F-A3E2-6A67E176D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DB73-3661-4FB0-8ADA-65D25B17866A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8B9B4-93E9-4E6F-A3E2-6A67E176D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DB73-3661-4FB0-8ADA-65D25B17866A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8B9B4-93E9-4E6F-A3E2-6A67E176D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84CDB73-3661-4FB0-8ADA-65D25B17866A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D98B9B4-93E9-4E6F-A3E2-6A67E176D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300" dirty="0"/>
              <a:t>География Земли в </a:t>
            </a:r>
            <a:r>
              <a:rPr lang="ru-RU" sz="5300" dirty="0" smtClean="0"/>
              <a:t>таблицах, графиках </a:t>
            </a:r>
            <a:r>
              <a:rPr lang="ru-RU" sz="5300" dirty="0"/>
              <a:t>и </a:t>
            </a:r>
            <a:r>
              <a:rPr lang="ru-RU" sz="5300" dirty="0" smtClean="0"/>
              <a:t>диаграммах.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4104456" cy="72008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Круговые диаграммы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94928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Алгоритм работы по построению круговой  диаграммы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 Состав воздуха »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Возьми лист формата А4  вертикально.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2. В верхней части листа напиши чертежным шрифтом название работы.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3. Возьми циркуль и, найдя центр листа, не считая заголовка, проведи круг радиусом 9 см.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4. В таблице статистического материала найди долю ( %)  каждого газа и выпиши эту цифру в тетрадь (не забудь о единицах, в которых даны цифры).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Спиши в тетрадь формулу определения доли с доски: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Подставь свои данные в формулу и сделай расчеты, используя калькулятор, запиши полученный ответ (с точностью до десятых долей процента).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Чтобы начертить нужный сектор, пересчитай проценты в градусы. Для этого: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а) вспомни, что окружность — это 360°, или 100%;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б) высчитай, сколько градусов составляет один процент;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в) умножь полученный результат на то количество процентов, которое у тебя получилось в пункте 6 алгоритма.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8. Проведи внутри окружности линию от центра на 12 часов — это начало отсчета,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то есть 0°.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9. С помощью транспортира отложи по ходу часовой стрелки (вправо) полученное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вколичество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градусов (это и будет доля).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10. Обведи круг черным фломастером и закрась полученный сектор.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11. В правом верхнем углу подпиши, чему равен 1 градус в %.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12. Не забудь в правом нижнем углу на обратной стороне подписать работу.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229600" cy="77876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1.Составьте круговую диаграмму по следующим данным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2645" y="1881176"/>
            <a:ext cx="4176464" cy="393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1844824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каждых 100% сухого воздуха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Азот-78%                                                  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Кислород и другие газы-  20,95%                                     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Аргон-0,95%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Углекислый газ-0,03%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05064"/>
            <a:ext cx="2088232" cy="232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7272807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Этапы построения диаграмм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507288" cy="5089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Алгоритм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1.Начертить прямой угол</a:t>
            </a:r>
          </a:p>
          <a:p>
            <a:pPr>
              <a:buNone/>
            </a:pPr>
            <a:r>
              <a:rPr lang="ru-RU" dirty="0" smtClean="0"/>
              <a:t>2. Подобрать удобную цену деления </a:t>
            </a:r>
          </a:p>
          <a:p>
            <a:pPr>
              <a:buNone/>
            </a:pPr>
            <a:r>
              <a:rPr lang="ru-RU" dirty="0" smtClean="0"/>
              <a:t>3. На горизонтальной стороне (ось Х) ,отметить название – газов, 1 см – один газ</a:t>
            </a:r>
          </a:p>
          <a:p>
            <a:pPr>
              <a:buNone/>
            </a:pPr>
            <a:r>
              <a:rPr lang="ru-RU" dirty="0" smtClean="0"/>
              <a:t>   На вертикальной стороне (ось </a:t>
            </a:r>
            <a:r>
              <a:rPr lang="en-US" dirty="0" smtClean="0"/>
              <a:t>Y</a:t>
            </a:r>
            <a:r>
              <a:rPr lang="ru-RU" dirty="0" smtClean="0"/>
              <a:t>)  долю (%)</a:t>
            </a:r>
          </a:p>
          <a:p>
            <a:pPr>
              <a:buNone/>
            </a:pPr>
            <a:r>
              <a:rPr lang="ru-RU" dirty="0" smtClean="0"/>
              <a:t>    1 см -10% </a:t>
            </a:r>
          </a:p>
          <a:p>
            <a:pPr>
              <a:buNone/>
            </a:pPr>
            <a:r>
              <a:rPr lang="ru-RU" dirty="0" smtClean="0"/>
              <a:t>4. От выбранных точек построить вертикальные отрезки(столбцы) высота которых равна  соответствующей величине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291264" cy="93610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2.Составьте гистограмму(столбчатую) диаграмму по следующим данным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1124744"/>
            <a:ext cx="3168352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Начертить прямой угол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3212976"/>
            <a:ext cx="4789040" cy="15121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На горизонтальной стороне (ось Х) </a:t>
            </a:r>
          </a:p>
          <a:p>
            <a:r>
              <a:rPr lang="ru-RU" dirty="0" smtClean="0"/>
              <a:t>отметить название – газов, 1 см – один газ</a:t>
            </a:r>
          </a:p>
          <a:p>
            <a:r>
              <a:rPr lang="ru-RU" dirty="0" smtClean="0"/>
              <a:t>На вертикальной стороне (ось </a:t>
            </a:r>
            <a:r>
              <a:rPr lang="en-US" dirty="0" smtClean="0"/>
              <a:t>Y)</a:t>
            </a:r>
            <a:endParaRPr lang="ru-RU" dirty="0" smtClean="0"/>
          </a:p>
          <a:p>
            <a:r>
              <a:rPr lang="en-US" dirty="0" smtClean="0"/>
              <a:t> </a:t>
            </a:r>
            <a:r>
              <a:rPr lang="ru-RU" dirty="0" smtClean="0"/>
              <a:t>долю (%) -1 см -10%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2132856"/>
            <a:ext cx="4608512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Подобрать удобную цену деления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4869160"/>
            <a:ext cx="4824536" cy="1440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 выбранных точек построить вертикальные отрезки(столбцы) высота которых равна  соответствующей величине  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-180528" y="1268760"/>
            <a:ext cx="4248472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каждых 100 % сухого воздуха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Азот-78%                                                  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Кислород и другие газы-  20,95%                                     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Аргон-0,95%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Углекислый газ-0,03%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4" name="Содержимое 6"/>
          <p:cNvPicPr>
            <a:picLocks/>
          </p:cNvPicPr>
          <p:nvPr/>
        </p:nvPicPr>
        <p:blipFill>
          <a:blip r:embed="rId2" cstate="print"/>
          <a:srcRect b="11060"/>
          <a:stretch>
            <a:fillRect/>
          </a:stretch>
        </p:blipFill>
        <p:spPr bwMode="auto">
          <a:xfrm>
            <a:off x="179512" y="4149080"/>
            <a:ext cx="367240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группах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lvl="0" indent="-514350">
              <a:buFont typeface="+mj-lt"/>
              <a:buAutoNum type="arabicPeriod"/>
            </a:pPr>
            <a:r>
              <a:rPr lang="ru-RU" dirty="0" smtClean="0"/>
              <a:t>Построение таблицы 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smtClean="0"/>
              <a:t>Выбор единицы измерения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smtClean="0"/>
              <a:t>Построение столбчатой диаграммы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smtClean="0"/>
              <a:t>Построение круговой диаграммы 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smtClean="0"/>
              <a:t>Представление  и защита работ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smtClean="0"/>
              <a:t>Представление  и защита работ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Домашнее задание.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Выбрать по одному  заданию на построение столбчатой и круговой диаграмм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*</a:t>
            </a:r>
            <a:r>
              <a:rPr lang="ru-RU" dirty="0" smtClean="0"/>
              <a:t>По алгоритму </a:t>
            </a:r>
            <a:r>
              <a:rPr lang="ru-RU" u="sng" dirty="0" smtClean="0"/>
              <a:t>Приложения 5</a:t>
            </a:r>
            <a:r>
              <a:rPr lang="ru-RU" dirty="0" smtClean="0"/>
              <a:t> построить график (столбчатую диаграмму), профиль отрезка А-В, по желанию на отдельную оценку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3688"/>
          </a:xfrm>
        </p:spPr>
        <p:txBody>
          <a:bodyPr/>
          <a:lstStyle/>
          <a:p>
            <a:r>
              <a:rPr lang="ru-RU" dirty="0" smtClean="0"/>
              <a:t>Диаграмма – </a:t>
            </a:r>
            <a:r>
              <a:rPr lang="ru-RU" i="1" dirty="0" smtClean="0"/>
              <a:t>(от греч. </a:t>
            </a:r>
            <a:r>
              <a:rPr lang="ru-RU" i="1" dirty="0" err="1" smtClean="0"/>
              <a:t>diagramma</a:t>
            </a:r>
            <a:r>
              <a:rPr lang="ru-RU" dirty="0" smtClean="0"/>
              <a:t> — </a:t>
            </a:r>
            <a:r>
              <a:rPr lang="ru-RU" i="1" dirty="0" smtClean="0"/>
              <a:t>изображение, рисунок, чертеж), -</a:t>
            </a:r>
            <a:r>
              <a:rPr lang="ru-RU" dirty="0" smtClean="0"/>
              <a:t>графическое изображение, наглядно показывающее соотношение каких-либо </a:t>
            </a:r>
            <a:r>
              <a:rPr lang="ru-RU" dirty="0" err="1" smtClean="0"/>
              <a:t>величинэто</a:t>
            </a:r>
            <a:r>
              <a:rPr lang="ru-RU" dirty="0" smtClean="0"/>
              <a:t> условное изображение числовых величин или их соотношений графическим способом.</a:t>
            </a:r>
            <a:r>
              <a:rPr lang="ru-RU" i="1" dirty="0" smtClean="0"/>
              <a:t> </a:t>
            </a:r>
          </a:p>
          <a:p>
            <a:r>
              <a:rPr lang="ru-RU" dirty="0" smtClean="0"/>
              <a:t>Примером диаграммы, ее частным случаем является всем известный график функции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Гистограммы</a:t>
            </a:r>
            <a:br>
              <a:rPr lang="ru-RU" dirty="0" smtClean="0"/>
            </a:br>
            <a:r>
              <a:rPr lang="ru-RU" dirty="0" smtClean="0"/>
              <a:t>(столбчатые диаграммы)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4114800" cy="43251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Каждая величина представляется прямоугольным столбиком с высотой, пропорциональной ее значению</a:t>
            </a:r>
          </a:p>
          <a:p>
            <a:r>
              <a:rPr lang="ru-RU" dirty="0" smtClean="0"/>
              <a:t>Для сравнения нескольких величин в нескольких точках.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348880"/>
            <a:ext cx="3618284" cy="421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50863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r="28181" b="24842"/>
          <a:stretch>
            <a:fillRect/>
          </a:stretch>
        </p:blipFill>
        <p:spPr bwMode="auto">
          <a:xfrm>
            <a:off x="5165675" y="3501008"/>
            <a:ext cx="3798813" cy="286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143000"/>
            <a:ext cx="6635080" cy="1066800"/>
          </a:xfrm>
        </p:spPr>
        <p:txBody>
          <a:bodyPr/>
          <a:lstStyle/>
          <a:p>
            <a:r>
              <a:rPr lang="ru-RU" b="1" dirty="0" smtClean="0"/>
              <a:t>Линейчатые диаграммы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371703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348880"/>
            <a:ext cx="48863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4572000" cy="2304256"/>
          </a:xfrm>
        </p:spPr>
        <p:txBody>
          <a:bodyPr/>
          <a:lstStyle/>
          <a:p>
            <a:pPr algn="ctr"/>
            <a:r>
              <a:rPr lang="ru-RU" b="1" dirty="0" smtClean="0"/>
              <a:t>Графики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04664"/>
            <a:ext cx="4797896" cy="281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549592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5987008" cy="1066800"/>
          </a:xfrm>
        </p:spPr>
        <p:txBody>
          <a:bodyPr/>
          <a:lstStyle/>
          <a:p>
            <a:r>
              <a:rPr lang="ru-RU" b="1" dirty="0" smtClean="0"/>
              <a:t>Круговые диаграммы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068960"/>
            <a:ext cx="4536504" cy="355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764704"/>
            <a:ext cx="28575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 l="12765" r="2133" b="2138"/>
          <a:stretch>
            <a:fillRect/>
          </a:stretch>
        </p:blipFill>
        <p:spPr bwMode="auto">
          <a:xfrm>
            <a:off x="0" y="1484784"/>
            <a:ext cx="432048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282" y="214290"/>
            <a:ext cx="8686800" cy="838200"/>
          </a:xfrm>
          <a:noFill/>
          <a:ln/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3600" kern="12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ДРУГИЕ ТИПЫ ДИАГРАММ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  <a:noFill/>
          <a:ln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D026C5B-FB04-4A66-9624-4CF22212EC02}" type="slidenum">
              <a:rPr lang="ru-RU" sz="1200">
                <a:solidFill>
                  <a:schemeClr val="accent1">
                    <a:shade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200">
              <a:solidFill>
                <a:schemeClr val="accent1">
                  <a:shade val="75000"/>
                </a:schemeClr>
              </a:solidFill>
              <a:latin typeface="+mn-lt"/>
            </a:endParaRPr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 bright="-30000" contrast="40000"/>
          </a:blip>
          <a:srcRect/>
          <a:stretch>
            <a:fillRect/>
          </a:stretch>
        </p:blipFill>
        <p:spPr>
          <a:xfrm>
            <a:off x="323850" y="1196975"/>
            <a:ext cx="3592513" cy="1571625"/>
          </a:xfrm>
          <a:noFill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4787900" y="1196975"/>
            <a:ext cx="34671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Рисунок 77" descr="Поверхностная диаграмма"/>
          <p:cNvPicPr>
            <a:picLocks noChangeAspect="1" noChangeArrowheads="1"/>
          </p:cNvPicPr>
          <p:nvPr/>
        </p:nvPicPr>
        <p:blipFill>
          <a:blip r:embed="rId4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611188" y="3500438"/>
            <a:ext cx="32496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644900"/>
            <a:ext cx="37084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00113" y="2924175"/>
            <a:ext cx="2424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Точечная диаграмма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19700" y="3141663"/>
            <a:ext cx="2759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Диаграмма с областями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5650" y="6021388"/>
            <a:ext cx="3048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Поверхностная диаграмма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64163" y="5589588"/>
            <a:ext cx="2557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Кольцевая диаграмма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Рабочие данные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 каждых 100% сухого воздуха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Азот-78%                                                   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Кислород и другие газы-  20,95%                                      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Аргон-0,95%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Углекислый газ-0,03</a:t>
            </a:r>
            <a:endParaRPr lang="ru-RU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243</TotalTime>
  <Words>558</Words>
  <Application>Microsoft Office PowerPoint</Application>
  <PresentationFormat>Экран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Городская</vt:lpstr>
      <vt:lpstr>География Земли в таблицах, графиках и диаграммах. </vt:lpstr>
      <vt:lpstr>Определение</vt:lpstr>
      <vt:lpstr>Гистограммы (столбчатые диаграммы)</vt:lpstr>
      <vt:lpstr>Презентация PowerPoint</vt:lpstr>
      <vt:lpstr>Линейчатые диаграммы</vt:lpstr>
      <vt:lpstr>Графики.</vt:lpstr>
      <vt:lpstr>Круговые диаграммы</vt:lpstr>
      <vt:lpstr>ДРУГИЕ ТИПЫ ДИАГРАММ</vt:lpstr>
      <vt:lpstr>Рабочие данные</vt:lpstr>
      <vt:lpstr> Круговые диаграммы  </vt:lpstr>
      <vt:lpstr>1.Составьте круговую диаграмму по следующим данным. </vt:lpstr>
      <vt:lpstr>Презентация PowerPoint</vt:lpstr>
      <vt:lpstr>Этапы построения диаграмм </vt:lpstr>
      <vt:lpstr>2.Составьте гистограмму(столбчатую) диаграмму по следующим данным.</vt:lpstr>
      <vt:lpstr>Работа в группах</vt:lpstr>
      <vt:lpstr> Домашнее задание.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География Земли в таблицах и диаграммах</dc:title>
  <dc:creator>Наташа</dc:creator>
  <cp:lastModifiedBy>user</cp:lastModifiedBy>
  <cp:revision>27</cp:revision>
  <dcterms:created xsi:type="dcterms:W3CDTF">2011-06-17T18:17:29Z</dcterms:created>
  <dcterms:modified xsi:type="dcterms:W3CDTF">2014-01-27T16:10:41Z</dcterms:modified>
</cp:coreProperties>
</file>