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0" r:id="rId5"/>
    <p:sldId id="261" r:id="rId6"/>
    <p:sldId id="262" r:id="rId7"/>
    <p:sldId id="263" r:id="rId8"/>
    <p:sldId id="264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8" autoAdjust="0"/>
  </p:normalViewPr>
  <p:slideViewPr>
    <p:cSldViewPr>
      <p:cViewPr>
        <p:scale>
          <a:sx n="75" d="100"/>
          <a:sy n="75" d="100"/>
        </p:scale>
        <p:origin x="-93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3DD637-D361-44D4-9D94-1E9BDE022D24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2CFE69-7830-40DE-967A-3619B41C123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836712"/>
            <a:ext cx="7851648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400" dirty="0" smtClean="0"/>
              <a:t>Урок по теме</a:t>
            </a:r>
            <a:br>
              <a:rPr lang="ru-RU" sz="4400" dirty="0" smtClean="0"/>
            </a:br>
            <a:r>
              <a:rPr lang="ru-RU" sz="4400" dirty="0" smtClean="0"/>
              <a:t> «Решение показательных уравнений и неравенств»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1944216"/>
          </a:xfrm>
        </p:spPr>
        <p:txBody>
          <a:bodyPr/>
          <a:lstStyle/>
          <a:p>
            <a:r>
              <a:rPr lang="ru-RU" dirty="0" smtClean="0"/>
              <a:t>Учитель : </a:t>
            </a:r>
            <a:r>
              <a:rPr lang="ru-RU" dirty="0" err="1" smtClean="0"/>
              <a:t>Ондар</a:t>
            </a:r>
            <a:r>
              <a:rPr lang="ru-RU" dirty="0" smtClean="0"/>
              <a:t> С.С.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211144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Цели: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/>
              <a:t>Образовательные:</a:t>
            </a:r>
            <a:endParaRPr lang="ru-RU" b="1" dirty="0" smtClean="0"/>
          </a:p>
          <a:p>
            <a:pPr lvl="0"/>
            <a:r>
              <a:rPr lang="ru-RU" dirty="0" smtClean="0"/>
              <a:t>актуализация опорных знаний при решении показательных уравнений и неравенств;</a:t>
            </a:r>
          </a:p>
          <a:p>
            <a:pPr lvl="0"/>
            <a:r>
              <a:rPr lang="ru-RU" dirty="0" smtClean="0"/>
              <a:t>обобщение знаний и способов решения; </a:t>
            </a:r>
          </a:p>
          <a:p>
            <a:pPr lvl="0"/>
            <a:r>
              <a:rPr lang="ru-RU" dirty="0" smtClean="0"/>
              <a:t>поверка усвоения темы на обязательном уровне;</a:t>
            </a:r>
          </a:p>
          <a:p>
            <a:pPr lvl="0"/>
            <a:r>
              <a:rPr lang="ru-RU" dirty="0" smtClean="0"/>
              <a:t>продолжение обучения работе с тестовыми заданиями.</a:t>
            </a:r>
          </a:p>
          <a:p>
            <a:r>
              <a:rPr lang="ru-RU" b="1" i="1" dirty="0" smtClean="0"/>
              <a:t>Развивающие:</a:t>
            </a:r>
            <a:endParaRPr lang="ru-RU" b="1" dirty="0" smtClean="0"/>
          </a:p>
          <a:p>
            <a:pPr lvl="0"/>
            <a:r>
              <a:rPr lang="ru-RU" dirty="0" smtClean="0"/>
              <a:t>развитие умений в применении знаний в конкретной ситуации;</a:t>
            </a:r>
          </a:p>
          <a:p>
            <a:pPr lvl="0"/>
            <a:r>
              <a:rPr lang="ru-RU" dirty="0" smtClean="0"/>
              <a:t>развитие умения сравнивать, обобщать, правильно формулировать и излагать мысли;</a:t>
            </a:r>
          </a:p>
          <a:p>
            <a:pPr lvl="0"/>
            <a:r>
              <a:rPr lang="ru-RU" dirty="0" smtClean="0"/>
              <a:t>развитие навыков реализации теоретических знаний в практической деятельности;</a:t>
            </a:r>
          </a:p>
          <a:p>
            <a:pPr lvl="0"/>
            <a:r>
              <a:rPr lang="ru-RU" dirty="0" smtClean="0"/>
              <a:t>развитие интереса к предмету через содержание учебного материала.</a:t>
            </a:r>
          </a:p>
          <a:p>
            <a:r>
              <a:rPr lang="ru-RU" b="1" i="1" dirty="0" smtClean="0"/>
              <a:t>Воспитательные:</a:t>
            </a:r>
            <a:endParaRPr lang="ru-RU" b="1" dirty="0" smtClean="0"/>
          </a:p>
          <a:p>
            <a:pPr lvl="0"/>
            <a:r>
              <a:rPr lang="ru-RU" dirty="0" smtClean="0"/>
              <a:t>воспитание навыков самоконтроля и взаимоконтроля;</a:t>
            </a:r>
          </a:p>
          <a:p>
            <a:pPr lvl="0"/>
            <a:r>
              <a:rPr lang="ru-RU" dirty="0" smtClean="0"/>
              <a:t>воспитание культуры общения, умения работать в коллективе, взаимопомощи;</a:t>
            </a:r>
          </a:p>
          <a:p>
            <a:pPr lvl="0"/>
            <a:r>
              <a:rPr lang="ru-RU" dirty="0" smtClean="0"/>
              <a:t>воспитание качеств характера таких как, настойчивость в достижении цели, умение не растеряться в проблемных ситуациях.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1\Pictures\i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0" y="-56801"/>
            <a:ext cx="9144000" cy="682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/>
              <a:t>Девиз урока</a:t>
            </a:r>
            <a:endParaRPr lang="ru-RU" sz="6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Быстрее,  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         выше, 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                 сильнее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/>
          <a:lstStyle/>
          <a:p>
            <a:pPr algn="ctr"/>
            <a:r>
              <a:rPr lang="ru-RU" b="1" dirty="0" smtClean="0"/>
              <a:t>Состав троек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1) </a:t>
            </a:r>
            <a:r>
              <a:rPr lang="ru-RU" dirty="0" err="1" smtClean="0"/>
              <a:t>Даваа</a:t>
            </a:r>
            <a:r>
              <a:rPr lang="ru-RU" dirty="0" smtClean="0"/>
              <a:t> Белек, </a:t>
            </a:r>
            <a:r>
              <a:rPr lang="ru-RU" dirty="0" err="1" smtClean="0"/>
              <a:t>Хулбузек</a:t>
            </a:r>
            <a:r>
              <a:rPr lang="ru-RU" dirty="0" smtClean="0"/>
              <a:t> </a:t>
            </a:r>
            <a:r>
              <a:rPr lang="ru-RU" dirty="0" err="1" smtClean="0"/>
              <a:t>Мерген-Херел</a:t>
            </a:r>
            <a:r>
              <a:rPr lang="ru-RU" dirty="0" smtClean="0"/>
              <a:t>, </a:t>
            </a:r>
            <a:r>
              <a:rPr lang="ru-RU" dirty="0" err="1" smtClean="0"/>
              <a:t>Самбайлык</a:t>
            </a:r>
            <a:r>
              <a:rPr lang="ru-RU" dirty="0" smtClean="0"/>
              <a:t> </a:t>
            </a:r>
            <a:r>
              <a:rPr lang="ru-RU" dirty="0" err="1" smtClean="0"/>
              <a:t>Аян</a:t>
            </a:r>
            <a:r>
              <a:rPr lang="ru-RU" dirty="0" smtClean="0"/>
              <a:t>                                                                             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Монгуш</a:t>
            </a:r>
            <a:r>
              <a:rPr lang="ru-RU" dirty="0" smtClean="0"/>
              <a:t> </a:t>
            </a:r>
            <a:r>
              <a:rPr lang="ru-RU" dirty="0" err="1" smtClean="0"/>
              <a:t>Айгуля</a:t>
            </a:r>
            <a:r>
              <a:rPr lang="ru-RU" dirty="0" smtClean="0"/>
              <a:t>, </a:t>
            </a:r>
            <a:r>
              <a:rPr lang="ru-RU" dirty="0" err="1" smtClean="0"/>
              <a:t>Дактаалай</a:t>
            </a:r>
            <a:r>
              <a:rPr lang="ru-RU" dirty="0" smtClean="0"/>
              <a:t> </a:t>
            </a:r>
            <a:r>
              <a:rPr lang="ru-RU" dirty="0" err="1" smtClean="0"/>
              <a:t>Алдын-Сай</a:t>
            </a:r>
            <a:r>
              <a:rPr lang="ru-RU" dirty="0" smtClean="0"/>
              <a:t>, </a:t>
            </a:r>
            <a:r>
              <a:rPr lang="ru-RU" dirty="0" err="1" smtClean="0"/>
              <a:t>Норбу</a:t>
            </a:r>
            <a:r>
              <a:rPr lang="ru-RU" dirty="0" smtClean="0"/>
              <a:t> </a:t>
            </a:r>
            <a:r>
              <a:rPr lang="ru-RU" dirty="0" err="1" smtClean="0"/>
              <a:t>Аялга</a:t>
            </a:r>
            <a:endParaRPr lang="ru-RU" dirty="0" smtClean="0"/>
          </a:p>
          <a:p>
            <a:r>
              <a:rPr lang="ru-RU" dirty="0" smtClean="0"/>
              <a:t>3) </a:t>
            </a:r>
            <a:r>
              <a:rPr lang="ru-RU" dirty="0" err="1" smtClean="0"/>
              <a:t>Ооржак</a:t>
            </a:r>
            <a:r>
              <a:rPr lang="ru-RU" dirty="0" smtClean="0"/>
              <a:t> </a:t>
            </a:r>
            <a:r>
              <a:rPr lang="ru-RU" dirty="0" err="1" smtClean="0"/>
              <a:t>Буянзак</a:t>
            </a:r>
            <a:r>
              <a:rPr lang="ru-RU" dirty="0" smtClean="0"/>
              <a:t>, </a:t>
            </a:r>
            <a:r>
              <a:rPr lang="ru-RU" dirty="0" err="1" smtClean="0"/>
              <a:t>Сундуй</a:t>
            </a:r>
            <a:r>
              <a:rPr lang="ru-RU" dirty="0" smtClean="0"/>
              <a:t> Темир, </a:t>
            </a:r>
            <a:r>
              <a:rPr lang="ru-RU" dirty="0" err="1" smtClean="0"/>
              <a:t>Дадый</a:t>
            </a:r>
            <a:r>
              <a:rPr lang="ru-RU" dirty="0" smtClean="0"/>
              <a:t> </a:t>
            </a:r>
            <a:r>
              <a:rPr lang="ru-RU" dirty="0" err="1" smtClean="0"/>
              <a:t>Аюш</a:t>
            </a:r>
            <a:endParaRPr lang="ru-RU" dirty="0" smtClean="0"/>
          </a:p>
          <a:p>
            <a:r>
              <a:rPr lang="ru-RU" dirty="0" smtClean="0"/>
              <a:t>4) </a:t>
            </a:r>
            <a:r>
              <a:rPr lang="ru-RU" dirty="0" err="1" smtClean="0"/>
              <a:t>Маадыр-оол</a:t>
            </a:r>
            <a:r>
              <a:rPr lang="ru-RU" dirty="0" smtClean="0"/>
              <a:t> </a:t>
            </a:r>
            <a:r>
              <a:rPr lang="ru-RU" dirty="0" err="1" smtClean="0"/>
              <a:t>Чодураа</a:t>
            </a:r>
            <a:r>
              <a:rPr lang="ru-RU" dirty="0" smtClean="0"/>
              <a:t>, </a:t>
            </a:r>
            <a:r>
              <a:rPr lang="ru-RU" dirty="0" err="1" smtClean="0"/>
              <a:t>Бадан-оол</a:t>
            </a:r>
            <a:r>
              <a:rPr lang="ru-RU" dirty="0" smtClean="0"/>
              <a:t> </a:t>
            </a:r>
            <a:r>
              <a:rPr lang="ru-RU" dirty="0" err="1" smtClean="0"/>
              <a:t>Ай-кыс</a:t>
            </a:r>
            <a:r>
              <a:rPr lang="ru-RU" dirty="0" smtClean="0"/>
              <a:t>, </a:t>
            </a:r>
            <a:r>
              <a:rPr lang="ru-RU" dirty="0" err="1" smtClean="0"/>
              <a:t>Хайдып</a:t>
            </a:r>
            <a:r>
              <a:rPr lang="ru-RU" dirty="0" smtClean="0"/>
              <a:t> </a:t>
            </a:r>
            <a:r>
              <a:rPr lang="ru-RU" dirty="0" err="1" smtClean="0"/>
              <a:t>Шенне</a:t>
            </a:r>
            <a:endParaRPr lang="ru-RU" dirty="0" smtClean="0"/>
          </a:p>
          <a:p>
            <a:r>
              <a:rPr lang="ru-RU" dirty="0" smtClean="0"/>
              <a:t>5) </a:t>
            </a:r>
            <a:r>
              <a:rPr lang="ru-RU" dirty="0" err="1" smtClean="0"/>
              <a:t>Сундуй</a:t>
            </a:r>
            <a:r>
              <a:rPr lang="ru-RU" dirty="0" smtClean="0"/>
              <a:t> </a:t>
            </a:r>
            <a:r>
              <a:rPr lang="ru-RU" dirty="0" err="1" smtClean="0"/>
              <a:t>Чимис</a:t>
            </a:r>
            <a:r>
              <a:rPr lang="ru-RU" dirty="0" smtClean="0"/>
              <a:t>,   </a:t>
            </a:r>
            <a:r>
              <a:rPr lang="ru-RU" dirty="0" err="1" smtClean="0"/>
              <a:t>Дамдын-оол</a:t>
            </a:r>
            <a:r>
              <a:rPr lang="ru-RU" dirty="0" smtClean="0"/>
              <a:t> </a:t>
            </a:r>
            <a:r>
              <a:rPr lang="ru-RU" dirty="0" err="1" smtClean="0"/>
              <a:t>Чимис</a:t>
            </a:r>
            <a:r>
              <a:rPr lang="ru-RU" dirty="0" smtClean="0"/>
              <a:t>,    </a:t>
            </a:r>
            <a:r>
              <a:rPr lang="ru-RU" dirty="0" err="1" smtClean="0"/>
              <a:t>Очур-оол</a:t>
            </a:r>
            <a:r>
              <a:rPr lang="ru-RU" dirty="0" smtClean="0"/>
              <a:t> </a:t>
            </a:r>
            <a:r>
              <a:rPr lang="ru-RU" dirty="0" err="1" smtClean="0"/>
              <a:t>Долаана</a:t>
            </a:r>
            <a:endParaRPr lang="ru-RU" dirty="0" smtClean="0"/>
          </a:p>
          <a:p>
            <a:r>
              <a:rPr lang="ru-RU" dirty="0" smtClean="0"/>
              <a:t>6) </a:t>
            </a:r>
            <a:r>
              <a:rPr lang="ru-RU" dirty="0" err="1" smtClean="0"/>
              <a:t>Сарым-оол</a:t>
            </a:r>
            <a:r>
              <a:rPr lang="ru-RU" dirty="0" smtClean="0"/>
              <a:t> </a:t>
            </a:r>
            <a:r>
              <a:rPr lang="ru-RU" dirty="0" err="1" smtClean="0"/>
              <a:t>Омак</a:t>
            </a:r>
            <a:r>
              <a:rPr lang="ru-RU" dirty="0" smtClean="0"/>
              <a:t>, </a:t>
            </a:r>
            <a:r>
              <a:rPr lang="ru-RU" dirty="0" err="1" smtClean="0"/>
              <a:t>Тюлюш</a:t>
            </a:r>
            <a:r>
              <a:rPr lang="ru-RU" dirty="0" smtClean="0"/>
              <a:t> </a:t>
            </a:r>
            <a:r>
              <a:rPr lang="ru-RU" dirty="0" err="1" smtClean="0"/>
              <a:t>Сергек</a:t>
            </a:r>
            <a:r>
              <a:rPr lang="ru-RU" dirty="0" smtClean="0"/>
              <a:t>,  </a:t>
            </a:r>
            <a:r>
              <a:rPr lang="ru-RU" dirty="0" err="1" smtClean="0"/>
              <a:t>Комбу</a:t>
            </a:r>
            <a:r>
              <a:rPr lang="ru-RU" dirty="0" smtClean="0"/>
              <a:t> </a:t>
            </a:r>
            <a:r>
              <a:rPr lang="ru-RU" dirty="0" err="1" smtClean="0"/>
              <a:t>Олесья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25202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Задание 1:</a:t>
            </a:r>
            <a:r>
              <a:rPr lang="ru-RU" dirty="0" smtClean="0"/>
              <a:t>  Решите уравнение:</a:t>
            </a:r>
            <a:br>
              <a:rPr lang="ru-RU" dirty="0" smtClean="0"/>
            </a:br>
            <a:r>
              <a:rPr lang="ru-RU" dirty="0" smtClean="0"/>
              <a:t>а) (1/3)</a:t>
            </a:r>
            <a:r>
              <a:rPr lang="ru-RU" baseline="30000" dirty="0" err="1" smtClean="0"/>
              <a:t>х</a:t>
            </a:r>
            <a:r>
              <a:rPr lang="ru-RU" dirty="0" err="1" smtClean="0"/>
              <a:t>=</a:t>
            </a:r>
            <a:r>
              <a:rPr lang="ru-RU" dirty="0" smtClean="0"/>
              <a:t> 2х+1               </a:t>
            </a:r>
            <a:br>
              <a:rPr lang="ru-RU" dirty="0" smtClean="0"/>
            </a:br>
            <a:r>
              <a:rPr lang="ru-RU" dirty="0" smtClean="0"/>
              <a:t> б) 2</a:t>
            </a:r>
            <a:r>
              <a:rPr lang="ru-RU" baseline="30000" dirty="0" smtClean="0"/>
              <a:t>х</a:t>
            </a:r>
            <a:r>
              <a:rPr lang="ru-RU" dirty="0" smtClean="0"/>
              <a:t>  = -х+3              </a:t>
            </a:r>
            <a:br>
              <a:rPr lang="ru-RU" dirty="0" smtClean="0"/>
            </a:br>
            <a:r>
              <a:rPr lang="ru-RU" dirty="0" smtClean="0"/>
              <a:t> в) 3</a:t>
            </a:r>
            <a:r>
              <a:rPr lang="ru-RU" baseline="30000" dirty="0" smtClean="0"/>
              <a:t>х</a:t>
            </a:r>
            <a:r>
              <a:rPr lang="ru-RU" dirty="0" smtClean="0"/>
              <a:t> = </a:t>
            </a:r>
            <a:r>
              <a:rPr lang="ru-RU" dirty="0" err="1" smtClean="0"/>
              <a:t>х+</a:t>
            </a:r>
            <a:r>
              <a:rPr lang="ru-RU" dirty="0" smtClean="0"/>
              <a:t>  2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895600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/>
              <a:t>Задание 2. Решить неравенство: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а) (1/5)</a:t>
            </a:r>
            <a:r>
              <a:rPr lang="ru-RU" sz="3600" baseline="30000" dirty="0" smtClean="0"/>
              <a:t>4х-7</a:t>
            </a:r>
            <a:r>
              <a:rPr lang="ru-RU" sz="3600" dirty="0" smtClean="0"/>
              <a:t> &gt; 1    </a:t>
            </a:r>
          </a:p>
          <a:p>
            <a:pPr>
              <a:buNone/>
            </a:pPr>
            <a:r>
              <a:rPr lang="ru-RU" sz="3600" dirty="0" smtClean="0"/>
              <a:t>  б) 2</a:t>
            </a:r>
            <a:r>
              <a:rPr lang="ru-RU" sz="3600" baseline="30000" dirty="0" smtClean="0"/>
              <a:t>2х-9</a:t>
            </a:r>
            <a:r>
              <a:rPr lang="ru-RU" sz="3600" dirty="0" smtClean="0"/>
              <a:t> &lt; 1    </a:t>
            </a:r>
          </a:p>
          <a:p>
            <a:pPr>
              <a:buNone/>
            </a:pPr>
            <a:r>
              <a:rPr lang="ru-RU" sz="3600" dirty="0" smtClean="0"/>
              <a:t> в)5</a:t>
            </a:r>
            <a:r>
              <a:rPr lang="ru-RU" sz="3600" baseline="30000" dirty="0" smtClean="0"/>
              <a:t>4х+2</a:t>
            </a:r>
            <a:r>
              <a:rPr lang="en-US" sz="3600" dirty="0" smtClean="0"/>
              <a:t>&gt; 125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1294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Задание 3. Решите уравнение: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2</a:t>
            </a:r>
            <a:r>
              <a:rPr lang="ru-RU" baseline="30000" dirty="0" smtClean="0"/>
              <a:t>х+1</a:t>
            </a:r>
            <a:r>
              <a:rPr lang="ru-RU" dirty="0" smtClean="0"/>
              <a:t>=8                б) 5</a:t>
            </a:r>
            <a:r>
              <a:rPr lang="ru-RU" baseline="30000" dirty="0" smtClean="0"/>
              <a:t>Х-1</a:t>
            </a:r>
            <a:r>
              <a:rPr lang="ru-RU" dirty="0" smtClean="0"/>
              <a:t>= 25               в) 3</a:t>
            </a:r>
            <a:r>
              <a:rPr lang="ru-RU" baseline="30000" dirty="0" smtClean="0"/>
              <a:t>х+2</a:t>
            </a:r>
            <a:r>
              <a:rPr lang="ru-RU" dirty="0" smtClean="0"/>
              <a:t>=  27 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6992"/>
            <a:ext cx="8507288" cy="29676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400" dirty="0" smtClean="0"/>
              <a:t>Задание 4.Решите уравнение :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3600" dirty="0" smtClean="0"/>
              <a:t>а) (2/3 ) </a:t>
            </a:r>
            <a:r>
              <a:rPr lang="ru-RU" sz="3600" baseline="30000" dirty="0" smtClean="0"/>
              <a:t>Х</a:t>
            </a:r>
            <a:r>
              <a:rPr lang="ru-RU" sz="3600" dirty="0" smtClean="0"/>
              <a:t> =   8/27     </a:t>
            </a:r>
          </a:p>
          <a:p>
            <a:pPr>
              <a:buNone/>
            </a:pPr>
            <a:r>
              <a:rPr lang="ru-RU" sz="3600" dirty="0" smtClean="0"/>
              <a:t>  б)  (1/2  )</a:t>
            </a:r>
            <a:r>
              <a:rPr lang="ru-RU" sz="3600" baseline="30000" dirty="0" err="1" smtClean="0"/>
              <a:t>х</a:t>
            </a:r>
            <a:r>
              <a:rPr lang="ru-RU" sz="3600" dirty="0" smtClean="0"/>
              <a:t> =  1/16</a:t>
            </a:r>
          </a:p>
          <a:p>
            <a:pPr>
              <a:buNone/>
            </a:pPr>
            <a:r>
              <a:rPr lang="ru-RU" sz="3600" dirty="0" smtClean="0"/>
              <a:t>   в)   ( 4/5)</a:t>
            </a:r>
            <a:r>
              <a:rPr lang="ru-RU" sz="3600" baseline="30000" dirty="0" err="1" smtClean="0"/>
              <a:t>х</a:t>
            </a:r>
            <a:r>
              <a:rPr lang="ru-RU" sz="3600" dirty="0" smtClean="0"/>
              <a:t> = 16/25 </a:t>
            </a:r>
          </a:p>
          <a:p>
            <a:pPr>
              <a:buNone/>
            </a:pPr>
            <a:r>
              <a:rPr lang="ru-RU" dirty="0" smtClean="0"/>
              <a:t>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2491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535560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Задание 6. </a:t>
            </a:r>
            <a:r>
              <a:rPr lang="ru-RU" sz="3200" dirty="0" smtClean="0"/>
              <a:t>Постройте график функции:</a:t>
            </a:r>
            <a:br>
              <a:rPr lang="ru-RU" sz="3200" dirty="0" smtClean="0"/>
            </a:br>
            <a:r>
              <a:rPr lang="ru-RU" sz="3200" dirty="0" smtClean="0"/>
              <a:t>А) </a:t>
            </a:r>
            <a:r>
              <a:rPr lang="ru-RU" sz="3200" dirty="0" err="1" smtClean="0"/>
              <a:t>у=</a:t>
            </a:r>
            <a:r>
              <a:rPr lang="ru-RU" sz="3200" dirty="0" smtClean="0"/>
              <a:t> 2</a:t>
            </a:r>
            <a:r>
              <a:rPr lang="ru-RU" sz="3200" baseline="30000" dirty="0" smtClean="0"/>
              <a:t>х                        </a:t>
            </a:r>
            <a:r>
              <a:rPr lang="ru-RU" sz="3200" dirty="0" smtClean="0"/>
              <a:t>б) </a:t>
            </a:r>
            <a:r>
              <a:rPr lang="ru-RU" sz="3200" dirty="0" err="1" smtClean="0"/>
              <a:t>у=</a:t>
            </a:r>
            <a:r>
              <a:rPr lang="ru-RU" sz="3200" dirty="0" smtClean="0"/>
              <a:t> 3</a:t>
            </a:r>
            <a:r>
              <a:rPr lang="ru-RU" sz="3200" baseline="30000" dirty="0" smtClean="0"/>
              <a:t>х</a:t>
            </a:r>
            <a:r>
              <a:rPr lang="ru-RU" sz="3200" dirty="0" smtClean="0"/>
              <a:t>+1   в)  </a:t>
            </a:r>
            <a:r>
              <a:rPr lang="ru-RU" sz="3200" dirty="0" err="1" smtClean="0"/>
              <a:t>у=</a:t>
            </a:r>
            <a:r>
              <a:rPr lang="ru-RU" sz="3200" dirty="0" smtClean="0"/>
              <a:t> (1/3 )</a:t>
            </a:r>
            <a:r>
              <a:rPr lang="ru-RU" sz="3200" baseline="30000" dirty="0" err="1" smtClean="0"/>
              <a:t>х</a:t>
            </a:r>
            <a:endParaRPr lang="ru-RU" sz="3200" dirty="0" smtClean="0"/>
          </a:p>
          <a:p>
            <a:pPr>
              <a:buNone/>
            </a:pP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836712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Задание 5</a:t>
            </a:r>
            <a:r>
              <a:rPr lang="en-US" sz="3600" b="1" dirty="0" smtClean="0">
                <a:solidFill>
                  <a:schemeClr val="tx2"/>
                </a:solidFill>
              </a:rPr>
              <a:t>.</a:t>
            </a:r>
            <a:r>
              <a:rPr lang="ru-RU" sz="3600" b="1" dirty="0" smtClean="0">
                <a:solidFill>
                  <a:schemeClr val="tx2"/>
                </a:solidFill>
              </a:rPr>
              <a:t>   Решить уравнения и неравенства:</a:t>
            </a:r>
            <a:endParaRPr lang="ru-RU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3600" dirty="0" smtClean="0">
                <a:solidFill>
                  <a:schemeClr val="tx2"/>
                </a:solidFill>
              </a:rPr>
              <a:t>а) 9</a:t>
            </a:r>
            <a:r>
              <a:rPr lang="ru-RU" sz="3600" baseline="30000" dirty="0" smtClean="0">
                <a:solidFill>
                  <a:schemeClr val="tx2"/>
                </a:solidFill>
              </a:rPr>
              <a:t>4х-3</a:t>
            </a:r>
            <a:r>
              <a:rPr lang="ru-RU" sz="3600" dirty="0" smtClean="0">
                <a:solidFill>
                  <a:schemeClr val="tx2"/>
                </a:solidFill>
              </a:rPr>
              <a:t> – 10 </a:t>
            </a:r>
            <a:r>
              <a:rPr lang="ru-RU" sz="3600" baseline="30000" dirty="0" smtClean="0">
                <a:solidFill>
                  <a:schemeClr val="tx2"/>
                </a:solidFill>
              </a:rPr>
              <a:t>.</a:t>
            </a:r>
            <a:r>
              <a:rPr lang="ru-RU" sz="3600" dirty="0" smtClean="0">
                <a:solidFill>
                  <a:schemeClr val="tx2"/>
                </a:solidFill>
              </a:rPr>
              <a:t> 3</a:t>
            </a:r>
            <a:r>
              <a:rPr lang="ru-RU" sz="3600" baseline="30000" dirty="0" smtClean="0">
                <a:solidFill>
                  <a:schemeClr val="tx2"/>
                </a:solidFill>
              </a:rPr>
              <a:t>4х-3</a:t>
            </a:r>
            <a:r>
              <a:rPr lang="ru-RU" sz="3600" dirty="0" smtClean="0">
                <a:solidFill>
                  <a:schemeClr val="tx2"/>
                </a:solidFill>
              </a:rPr>
              <a:t> + 9 </a:t>
            </a:r>
            <a:r>
              <a:rPr lang="en-US" sz="3600" dirty="0" smtClean="0">
                <a:solidFill>
                  <a:schemeClr val="tx2"/>
                </a:solidFill>
              </a:rPr>
              <a:t>&lt;</a:t>
            </a:r>
            <a:r>
              <a:rPr lang="ru-RU" sz="3600" dirty="0" smtClean="0">
                <a:solidFill>
                  <a:schemeClr val="tx2"/>
                </a:solidFill>
              </a:rPr>
              <a:t>  0   </a:t>
            </a:r>
            <a:endParaRPr lang="en-US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3600" dirty="0" smtClean="0">
                <a:solidFill>
                  <a:schemeClr val="tx2"/>
                </a:solidFill>
              </a:rPr>
              <a:t>   б) 4</a:t>
            </a:r>
            <a:r>
              <a:rPr lang="ru-RU" sz="3600" baseline="30000" dirty="0" smtClean="0">
                <a:solidFill>
                  <a:schemeClr val="tx2"/>
                </a:solidFill>
              </a:rPr>
              <a:t>х</a:t>
            </a:r>
            <a:r>
              <a:rPr lang="ru-RU" sz="3600" dirty="0" smtClean="0">
                <a:solidFill>
                  <a:schemeClr val="tx2"/>
                </a:solidFill>
              </a:rPr>
              <a:t>  – 14 </a:t>
            </a:r>
            <a:r>
              <a:rPr lang="ru-RU" sz="3600" baseline="30000" dirty="0" smtClean="0">
                <a:solidFill>
                  <a:schemeClr val="tx2"/>
                </a:solidFill>
              </a:rPr>
              <a:t>.</a:t>
            </a:r>
            <a:r>
              <a:rPr lang="ru-RU" sz="3600" dirty="0" smtClean="0">
                <a:solidFill>
                  <a:schemeClr val="tx2"/>
                </a:solidFill>
              </a:rPr>
              <a:t> 2</a:t>
            </a:r>
            <a:r>
              <a:rPr lang="ru-RU" sz="3600" baseline="30000" dirty="0" smtClean="0">
                <a:solidFill>
                  <a:schemeClr val="tx2"/>
                </a:solidFill>
              </a:rPr>
              <a:t>х</a:t>
            </a:r>
            <a:r>
              <a:rPr lang="ru-RU" sz="3600" dirty="0" smtClean="0">
                <a:solidFill>
                  <a:schemeClr val="tx2"/>
                </a:solidFill>
              </a:rPr>
              <a:t> – 32 = 0    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2"/>
                </a:solidFill>
              </a:rPr>
              <a:t>в)  9</a:t>
            </a:r>
            <a:r>
              <a:rPr lang="ru-RU" sz="3600" baseline="30000" dirty="0" smtClean="0">
                <a:solidFill>
                  <a:schemeClr val="tx2"/>
                </a:solidFill>
              </a:rPr>
              <a:t>х</a:t>
            </a:r>
            <a:r>
              <a:rPr lang="ru-RU" sz="3600" dirty="0" smtClean="0">
                <a:solidFill>
                  <a:schemeClr val="tx2"/>
                </a:solidFill>
              </a:rPr>
              <a:t> – 6 </a:t>
            </a:r>
            <a:r>
              <a:rPr lang="ru-RU" sz="3600" baseline="30000" dirty="0" smtClean="0">
                <a:solidFill>
                  <a:schemeClr val="tx2"/>
                </a:solidFill>
              </a:rPr>
              <a:t>.</a:t>
            </a:r>
            <a:r>
              <a:rPr lang="ru-RU" sz="3600" dirty="0" smtClean="0">
                <a:solidFill>
                  <a:schemeClr val="tx2"/>
                </a:solidFill>
              </a:rPr>
              <a:t> 3</a:t>
            </a:r>
            <a:r>
              <a:rPr lang="ru-RU" sz="3600" baseline="30000" dirty="0" smtClean="0">
                <a:solidFill>
                  <a:schemeClr val="tx2"/>
                </a:solidFill>
              </a:rPr>
              <a:t>х</a:t>
            </a:r>
            <a:r>
              <a:rPr lang="ru-RU" sz="3600" dirty="0" smtClean="0">
                <a:solidFill>
                  <a:schemeClr val="tx2"/>
                </a:solidFill>
              </a:rPr>
              <a:t> – 27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2736304"/>
          </a:xfrm>
        </p:spPr>
        <p:txBody>
          <a:bodyPr>
            <a:normAutofit/>
          </a:bodyPr>
          <a:lstStyle/>
          <a:p>
            <a:r>
              <a:rPr lang="ru-RU" sz="3100" b="1" dirty="0" smtClean="0"/>
              <a:t>Метод «</a:t>
            </a:r>
            <a:r>
              <a:rPr lang="ru-RU" sz="3100" b="1" dirty="0" err="1" smtClean="0"/>
              <a:t>Плюс-минус-интересно</a:t>
            </a:r>
            <a:r>
              <a:rPr lang="ru-RU" sz="3100" b="1" dirty="0" smtClean="0"/>
              <a:t>»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Цель:  Выяснить, что удалось, по мнению учеников на данном уроке, помочь взглянуть на урок глазами ученика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</a:rPr>
              <a:t>Проведение: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dirty="0" smtClean="0"/>
              <a:t>Предлагается заполнить таблицу из трех граф. </a:t>
            </a:r>
          </a:p>
          <a:p>
            <a:pPr>
              <a:buNone/>
            </a:pPr>
            <a:r>
              <a:rPr lang="ru-RU" dirty="0" smtClean="0"/>
              <a:t>П-М-И</a:t>
            </a:r>
          </a:p>
          <a:p>
            <a:pPr>
              <a:buNone/>
            </a:pPr>
            <a:r>
              <a:rPr lang="ru-RU" dirty="0" smtClean="0"/>
              <a:t>В графу «П»- «плюс» записывается все, что понравилось на уроке, информация  и формы работы, которые вызвали положительные эмоции. В графу «М» - «минус» записывается все, что не понравилось  на уроке, показалось скучным, вызвало неприязнь, осталось непонятным.</a:t>
            </a:r>
          </a:p>
          <a:p>
            <a:r>
              <a:rPr lang="ru-RU" dirty="0" smtClean="0"/>
              <a:t> В графу «И»-«интересно» учащиеся вписывают  все любопытные факты, о которых узнали на уроке и что бы еще хотелось узнать по данной проблеме, вопросы к учителю.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solidFill>
                  <a:schemeClr val="accent2">
                    <a:lumMod val="75000"/>
                  </a:schemeClr>
                </a:solidFill>
              </a:rPr>
              <a:t>СПАСИБО ЗА УРОК!</a:t>
            </a:r>
            <a:br>
              <a:rPr lang="ru-RU" sz="60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361</Words>
  <Application>Microsoft Office PowerPoint</Application>
  <PresentationFormat>Экран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     Урок по теме  «Решение показательных уравнений и неравенств» </vt:lpstr>
      <vt:lpstr>   Цели: </vt:lpstr>
      <vt:lpstr>Девиз урока</vt:lpstr>
      <vt:lpstr>Состав троек:</vt:lpstr>
      <vt:lpstr>Задание 1:  Решите уравнение: а) (1/3)х= 2х+1                 б) 2х  = -х+3                в) 3х = х+  2   </vt:lpstr>
      <vt:lpstr>Задание 3. Решите уравнение: а) 2х+1=8                б) 5Х-1= 25               в) 3х+2=  27     </vt:lpstr>
      <vt:lpstr> </vt:lpstr>
      <vt:lpstr>Метод «Плюс-минус-интересно» Цель:  Выяснить, что удалось, по мнению учеников на данном уроке, помочь взглянуть на урок глазами ученика 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Урок по теме  «Решение показательных уравнений и неравенств» </dc:title>
  <dc:creator>IRU</dc:creator>
  <cp:lastModifiedBy>User</cp:lastModifiedBy>
  <cp:revision>18</cp:revision>
  <dcterms:created xsi:type="dcterms:W3CDTF">2013-11-19T20:11:08Z</dcterms:created>
  <dcterms:modified xsi:type="dcterms:W3CDTF">2014-01-30T02:48:24Z</dcterms:modified>
</cp:coreProperties>
</file>