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70" r:id="rId9"/>
    <p:sldId id="268" r:id="rId10"/>
    <p:sldId id="264" r:id="rId11"/>
    <p:sldId id="265" r:id="rId12"/>
    <p:sldId id="266" r:id="rId13"/>
    <p:sldId id="267" r:id="rId14"/>
    <p:sldId id="269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200F2-4304-43A9-AE16-9B5E0C6C8BE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7BD0C-6CA6-4368-85FB-E095822B55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592287"/>
          </a:xfrm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002060"/>
                </a:solidFill>
              </a:rPr>
              <a:t>Сжатое </a:t>
            </a:r>
            <a:r>
              <a:rPr lang="ru-RU" sz="8000" dirty="0" smtClean="0"/>
              <a:t> </a:t>
            </a:r>
            <a:r>
              <a:rPr lang="ru-RU" sz="8000" dirty="0" smtClean="0">
                <a:solidFill>
                  <a:srgbClr val="002060"/>
                </a:solidFill>
              </a:rPr>
              <a:t>изложение</a:t>
            </a:r>
            <a:endParaRPr lang="ru-RU" sz="8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C00000"/>
                </a:solidFill>
              </a:rPr>
              <a:t>Экзамен в форме Г И А</a:t>
            </a:r>
            <a:endParaRPr lang="ru-RU" sz="6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712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А 3.</a:t>
            </a:r>
            <a:r>
              <a:rPr lang="ru-RU" sz="6600" dirty="0" smtClean="0">
                <a:solidFill>
                  <a:srgbClr val="C00000"/>
                </a:solidFill>
              </a:rPr>
              <a:t>    </a:t>
            </a:r>
            <a:r>
              <a:rPr lang="ru-RU" sz="4000" dirty="0" smtClean="0">
                <a:solidFill>
                  <a:srgbClr val="002060"/>
                </a:solidFill>
              </a:rPr>
              <a:t>В какой части  </a:t>
            </a:r>
          </a:p>
          <a:p>
            <a:r>
              <a:rPr lang="ru-RU" sz="4000" dirty="0" smtClean="0">
                <a:solidFill>
                  <a:srgbClr val="002060"/>
                </a:solidFill>
              </a:rPr>
              <a:t>    текста встречается  такое средство </a:t>
            </a:r>
          </a:p>
          <a:p>
            <a:r>
              <a:rPr lang="ru-RU" sz="4000" dirty="0" smtClean="0">
                <a:solidFill>
                  <a:srgbClr val="002060"/>
                </a:solidFill>
              </a:rPr>
              <a:t>     синтаксической   выразительности, </a:t>
            </a:r>
          </a:p>
          <a:p>
            <a:r>
              <a:rPr lang="ru-RU" sz="4000" dirty="0" smtClean="0">
                <a:solidFill>
                  <a:srgbClr val="002060"/>
                </a:solidFill>
              </a:rPr>
              <a:t>                   как </a:t>
            </a:r>
            <a:r>
              <a:rPr lang="ru-RU" sz="4000" b="1" u="sng" dirty="0" smtClean="0">
                <a:solidFill>
                  <a:srgbClr val="C00000"/>
                </a:solidFill>
              </a:rPr>
              <a:t>анафора? </a:t>
            </a:r>
          </a:p>
          <a:p>
            <a:endParaRPr lang="ru-RU" sz="4000" b="1" u="sng" dirty="0" smtClean="0"/>
          </a:p>
          <a:p>
            <a:endParaRPr lang="ru-RU" sz="4000" b="1" u="sng" dirty="0" smtClean="0"/>
          </a:p>
          <a:p>
            <a:r>
              <a:rPr lang="ru-RU" sz="4000" dirty="0" smtClean="0">
                <a:solidFill>
                  <a:srgbClr val="002060"/>
                </a:solidFill>
              </a:rPr>
              <a:t>1. В 1-й      2.Во 2-й       3. В 3-й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71296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А 7.</a:t>
            </a:r>
            <a:r>
              <a:rPr lang="ru-RU" sz="5400" dirty="0" smtClean="0">
                <a:solidFill>
                  <a:srgbClr val="C00000"/>
                </a:solidFill>
              </a:rPr>
              <a:t>  </a:t>
            </a:r>
          </a:p>
          <a:p>
            <a:r>
              <a:rPr lang="ru-RU" sz="5400" dirty="0" smtClean="0">
                <a:solidFill>
                  <a:srgbClr val="002060"/>
                </a:solidFill>
              </a:rPr>
              <a:t>В каком слове правописание </a:t>
            </a:r>
            <a:r>
              <a:rPr lang="ru-RU" sz="5400" b="1" dirty="0" smtClean="0">
                <a:solidFill>
                  <a:srgbClr val="C00000"/>
                </a:solidFill>
              </a:rPr>
              <a:t>суффикса</a:t>
            </a:r>
            <a:r>
              <a:rPr lang="ru-RU" sz="5400" b="1" dirty="0" smtClean="0"/>
              <a:t>  </a:t>
            </a:r>
            <a:r>
              <a:rPr lang="ru-RU" sz="5400" dirty="0" smtClean="0">
                <a:solidFill>
                  <a:srgbClr val="002060"/>
                </a:solidFill>
              </a:rPr>
              <a:t>определяется правилом: «В полном страдательном причастии прошедшего времени  </a:t>
            </a:r>
          </a:p>
          <a:p>
            <a:r>
              <a:rPr lang="ru-RU" sz="5400" dirty="0" smtClean="0">
                <a:solidFill>
                  <a:srgbClr val="002060"/>
                </a:solidFill>
              </a:rPr>
              <a:t>         пишется </a:t>
            </a:r>
            <a:r>
              <a:rPr lang="ru-RU" sz="5400" b="1" dirty="0" smtClean="0">
                <a:solidFill>
                  <a:srgbClr val="C00000"/>
                </a:solidFill>
              </a:rPr>
              <a:t>НН</a:t>
            </a:r>
            <a:r>
              <a:rPr lang="ru-RU" sz="5400" dirty="0" smtClean="0"/>
              <a:t>»? 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9694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В 2</a:t>
            </a:r>
            <a:r>
              <a:rPr lang="ru-RU" sz="5400" dirty="0" smtClean="0">
                <a:solidFill>
                  <a:srgbClr val="C00000"/>
                </a:solidFill>
              </a:rPr>
              <a:t>.     </a:t>
            </a:r>
            <a:r>
              <a:rPr lang="ru-RU" sz="5400" dirty="0" smtClean="0">
                <a:solidFill>
                  <a:srgbClr val="002060"/>
                </a:solidFill>
              </a:rPr>
              <a:t>Замените словосочетание </a:t>
            </a:r>
            <a:r>
              <a:rPr lang="ru-RU" sz="5400" b="1" u="sng" dirty="0" smtClean="0">
                <a:solidFill>
                  <a:srgbClr val="C00000"/>
                </a:solidFill>
              </a:rPr>
              <a:t>душевное богатство</a:t>
            </a:r>
            <a:r>
              <a:rPr lang="ru-RU" sz="5400" u="sng" dirty="0" smtClean="0">
                <a:solidFill>
                  <a:srgbClr val="C00000"/>
                </a:solidFill>
              </a:rPr>
              <a:t> </a:t>
            </a:r>
            <a:r>
              <a:rPr lang="ru-RU" sz="5400" dirty="0" smtClean="0">
                <a:solidFill>
                  <a:srgbClr val="C00000"/>
                </a:solidFill>
              </a:rPr>
              <a:t>, </a:t>
            </a:r>
            <a:r>
              <a:rPr lang="ru-RU" sz="5400" dirty="0" smtClean="0">
                <a:solidFill>
                  <a:srgbClr val="002060"/>
                </a:solidFill>
              </a:rPr>
              <a:t>построенное на   основе согласования, синонимичным словосочетанием со связью </a:t>
            </a:r>
            <a:r>
              <a:rPr lang="ru-RU" sz="5400" b="1" dirty="0" smtClean="0">
                <a:solidFill>
                  <a:srgbClr val="C00000"/>
                </a:solidFill>
              </a:rPr>
              <a:t>управление </a:t>
            </a:r>
            <a:endParaRPr lang="ru-RU" sz="5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416987"/>
            <a:ext cx="889248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3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        </a:t>
            </a:r>
            <a:r>
              <a:rPr lang="ru-RU" sz="44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Найд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ите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грамматическую основу первого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 smtClean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предложения третьего абзаца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4400" dirty="0" smtClean="0">
              <a:latin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400" i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             </a:t>
            </a:r>
            <a:r>
              <a:rPr lang="ru-RU" sz="4000" i="1" dirty="0" smtClean="0">
                <a:solidFill>
                  <a:srgbClr val="C00000"/>
                </a:solidFill>
              </a:rPr>
              <a:t>1. Храните молодость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0" i="1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2.</a:t>
            </a:r>
            <a:r>
              <a:rPr lang="ru-RU" sz="4000" i="1" dirty="0" smtClean="0">
                <a:solidFill>
                  <a:srgbClr val="C00000"/>
                </a:solidFill>
              </a:rPr>
              <a:t> Храните до старости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000" i="1" dirty="0" smtClean="0">
                <a:solidFill>
                  <a:srgbClr val="C00000"/>
                </a:solidFill>
              </a:rPr>
              <a:t>              3.Храните</a:t>
            </a:r>
            <a:endParaRPr kumimoji="0" lang="ru-RU" sz="4000" b="0" i="0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252027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 6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Укажите количество  </a:t>
            </a:r>
            <a:r>
              <a:rPr lang="ru-RU" b="1" dirty="0" smtClean="0">
                <a:solidFill>
                  <a:srgbClr val="C00000"/>
                </a:solidFill>
              </a:rPr>
              <a:t>грамматических основ</a:t>
            </a: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dirty="0" smtClean="0"/>
              <a:t>в </a:t>
            </a:r>
            <a:r>
              <a:rPr lang="ru-RU" dirty="0" smtClean="0">
                <a:solidFill>
                  <a:srgbClr val="002060"/>
                </a:solidFill>
              </a:rPr>
              <a:t>предложении № 5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001888"/>
          </a:xfrm>
        </p:spPr>
        <p:txBody>
          <a:bodyPr>
            <a:noAutofit/>
          </a:bodyPr>
          <a:lstStyle/>
          <a:p>
            <a:pPr marL="514350" indent="-514350" algn="l">
              <a:buAutoNum type="arabicParenR"/>
            </a:pPr>
            <a:r>
              <a:rPr lang="ru-RU" sz="4000" dirty="0" smtClean="0">
                <a:solidFill>
                  <a:srgbClr val="002060"/>
                </a:solidFill>
              </a:rPr>
              <a:t>Одна</a:t>
            </a:r>
          </a:p>
          <a:p>
            <a:pPr marL="514350" indent="-514350" algn="l">
              <a:buAutoNum type="arabicParenR"/>
            </a:pPr>
            <a:r>
              <a:rPr lang="ru-RU" sz="4000" dirty="0" smtClean="0">
                <a:solidFill>
                  <a:srgbClr val="002060"/>
                </a:solidFill>
              </a:rPr>
              <a:t>Две </a:t>
            </a:r>
          </a:p>
          <a:p>
            <a:pPr marL="514350" indent="-514350" algn="l">
              <a:buAutoNum type="arabicParenR"/>
            </a:pPr>
            <a:r>
              <a:rPr lang="ru-RU" sz="4000" dirty="0" smtClean="0">
                <a:solidFill>
                  <a:srgbClr val="002060"/>
                </a:solidFill>
              </a:rPr>
              <a:t>3) три</a:t>
            </a:r>
          </a:p>
          <a:p>
            <a:pPr marL="514350" indent="-514350" algn="l">
              <a:buAutoNum type="arabicParenR"/>
            </a:pPr>
            <a:r>
              <a:rPr lang="ru-RU" sz="4000" dirty="0" smtClean="0">
                <a:solidFill>
                  <a:srgbClr val="002060"/>
                </a:solidFill>
              </a:rPr>
              <a:t> 4) четыре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440159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628800"/>
            <a:ext cx="8136904" cy="40100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ГИА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Выделить </a:t>
            </a:r>
            <a:r>
              <a:rPr lang="ru-RU" dirty="0" smtClean="0">
                <a:solidFill>
                  <a:srgbClr val="002060"/>
                </a:solidFill>
              </a:rPr>
              <a:t>ключевые слова текста № 1 для прослушивания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ru-RU" dirty="0" smtClean="0">
              <a:solidFill>
                <a:srgbClr val="002060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Вариант 2</a:t>
            </a:r>
          </a:p>
          <a:p>
            <a:pPr marL="514350" indent="-514350" algn="l">
              <a:buAutoNum type="arabicPeriod"/>
            </a:pPr>
            <a:endParaRPr lang="ru-RU" dirty="0" smtClean="0">
              <a:solidFill>
                <a:srgbClr val="002060"/>
              </a:solidFill>
            </a:endParaRPr>
          </a:p>
          <a:p>
            <a:pPr marL="514350" indent="-514350" algn="l"/>
            <a:r>
              <a:rPr lang="ru-RU" dirty="0" smtClean="0">
                <a:solidFill>
                  <a:srgbClr val="002060"/>
                </a:solidFill>
              </a:rPr>
              <a:t>       Выполнить </a:t>
            </a:r>
            <a:r>
              <a:rPr lang="ru-RU" dirty="0" smtClean="0">
                <a:solidFill>
                  <a:srgbClr val="002060"/>
                </a:solidFill>
              </a:rPr>
              <a:t>задания </a:t>
            </a:r>
            <a:r>
              <a:rPr lang="ru-RU" dirty="0" smtClean="0">
                <a:solidFill>
                  <a:srgbClr val="C00000"/>
                </a:solidFill>
              </a:rPr>
              <a:t>А</a:t>
            </a:r>
            <a:r>
              <a:rPr lang="ru-RU" dirty="0" smtClean="0">
                <a:solidFill>
                  <a:srgbClr val="002060"/>
                </a:solidFill>
              </a:rPr>
              <a:t> 2,3,7 и </a:t>
            </a:r>
            <a:r>
              <a:rPr lang="ru-RU" dirty="0" smtClean="0">
                <a:solidFill>
                  <a:srgbClr val="C00000"/>
                </a:solidFill>
              </a:rPr>
              <a:t>В</a:t>
            </a:r>
            <a:r>
              <a:rPr lang="ru-RU" dirty="0" smtClean="0">
                <a:solidFill>
                  <a:srgbClr val="002060"/>
                </a:solidFill>
              </a:rPr>
              <a:t> 2, 3, 6 – выделить ответы карандашом в пособии.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002060"/>
                </a:solidFill>
              </a:rPr>
              <a:t>Тема текста </a:t>
            </a:r>
            <a:r>
              <a:rPr lang="ru-RU" sz="6000" dirty="0" smtClean="0">
                <a:solidFill>
                  <a:srgbClr val="C00000"/>
                </a:solidFill>
              </a:rPr>
              <a:t>- </a:t>
            </a:r>
            <a:r>
              <a:rPr lang="ru-RU" sz="6000" i="1" dirty="0" smtClean="0">
                <a:solidFill>
                  <a:srgbClr val="C00000"/>
                </a:solidFill>
              </a:rPr>
              <a:t>дружба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sz="6000" dirty="0" smtClean="0"/>
          </a:p>
          <a:p>
            <a:pPr>
              <a:buNone/>
            </a:pPr>
            <a:r>
              <a:rPr lang="ru-RU" sz="6000" dirty="0" smtClean="0">
                <a:solidFill>
                  <a:srgbClr val="002060"/>
                </a:solidFill>
              </a:rPr>
              <a:t>Основная мысль (идея) - </a:t>
            </a:r>
            <a:r>
              <a:rPr lang="ru-RU" sz="6000" dirty="0">
                <a:solidFill>
                  <a:srgbClr val="C00000"/>
                </a:solidFill>
              </a:rPr>
              <a:t>настоящая дружба начинается с </a:t>
            </a:r>
            <a:r>
              <a:rPr lang="ru-RU" sz="6000" dirty="0" smtClean="0">
                <a:solidFill>
                  <a:srgbClr val="C00000"/>
                </a:solidFill>
              </a:rPr>
              <a:t>детства</a:t>
            </a:r>
            <a:r>
              <a:rPr lang="ru-RU" sz="6000" dirty="0"/>
              <a:t/>
            </a:r>
            <a:br>
              <a:rPr lang="ru-RU" sz="6000" dirty="0"/>
            </a:b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9" y="548680"/>
            <a:ext cx="835292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/>
              <a:t>     </a:t>
            </a:r>
            <a:r>
              <a:rPr lang="ru-RU" sz="8800" dirty="0" smtClean="0">
                <a:solidFill>
                  <a:srgbClr val="0070C0"/>
                </a:solidFill>
              </a:rPr>
              <a:t>К </a:t>
            </a:r>
            <a:r>
              <a:rPr lang="ru-RU" sz="8800" dirty="0">
                <a:solidFill>
                  <a:srgbClr val="0070C0"/>
                </a:solidFill>
              </a:rPr>
              <a:t>какому </a:t>
            </a:r>
            <a:r>
              <a:rPr lang="ru-RU" sz="8800" dirty="0" smtClean="0">
                <a:solidFill>
                  <a:srgbClr val="0070C0"/>
                </a:solidFill>
              </a:rPr>
              <a:t>типу</a:t>
            </a:r>
          </a:p>
          <a:p>
            <a:r>
              <a:rPr lang="ru-RU" sz="8800" dirty="0">
                <a:solidFill>
                  <a:srgbClr val="0070C0"/>
                </a:solidFill>
              </a:rPr>
              <a:t> </a:t>
            </a:r>
            <a:r>
              <a:rPr lang="ru-RU" sz="8800" dirty="0" smtClean="0">
                <a:solidFill>
                  <a:srgbClr val="0070C0"/>
                </a:solidFill>
              </a:rPr>
              <a:t>          речи  </a:t>
            </a:r>
          </a:p>
          <a:p>
            <a:r>
              <a:rPr lang="ru-RU" sz="8800" dirty="0">
                <a:solidFill>
                  <a:srgbClr val="0070C0"/>
                </a:solidFill>
              </a:rPr>
              <a:t> </a:t>
            </a:r>
            <a:r>
              <a:rPr lang="ru-RU" sz="8800" dirty="0" smtClean="0">
                <a:solidFill>
                  <a:srgbClr val="0070C0"/>
                </a:solidFill>
              </a:rPr>
              <a:t>     относится </a:t>
            </a:r>
          </a:p>
          <a:p>
            <a:r>
              <a:rPr lang="ru-RU" sz="8800" dirty="0">
                <a:solidFill>
                  <a:srgbClr val="0070C0"/>
                </a:solidFill>
              </a:rPr>
              <a:t> </a:t>
            </a:r>
            <a:r>
              <a:rPr lang="ru-RU" sz="8800" dirty="0" smtClean="0">
                <a:solidFill>
                  <a:srgbClr val="0070C0"/>
                </a:solidFill>
              </a:rPr>
              <a:t> данный текст? </a:t>
            </a:r>
            <a:endParaRPr lang="ru-RU" sz="8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50494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Я помню, что у моей мамы самыми лучшими подругами до конца её долгой жизни ос­тавались школьные подруги. То же и у моего отца: все его друзья были друзьями молодости. Во взрослом состоянии приобрести друзей оказывалось трудно. Именно в молодости форми­руется характер человека, формируется и круг его лучших друзей — самых близких, самых нужных.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В молодости формируется вся жизнь человека, и, если он правильно выберет себе друзей, ему будет легче жить, легче переносить горе и радость. Радость ведь тоже надо «перенести», чтобы она была самой счастливой, самой долгой и прочной, чтобы она не испортила человека и дала настоящее душевное богатство, сделала человека ещё более щедрым.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Храните молодость до глубокой старости. Храните молодость в своих старых, но приоб­ретённых в молодости друзьях. Храните молодость в своих навыках, привычках, в своей мо­лодой открытости людям, непосредственности. Храните её во всём и не думайте, что взрос­лым вы станете «совсем, совсем иным» и будете жить в другом мире.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Georgia" pitchFamily="18" charset="0"/>
              </a:rPr>
              <a:t>(По Д.С. Лихачёву)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67544" y="379590"/>
            <a:ext cx="828092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 часть.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Я помню, что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моей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мамы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самыми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лучшими подругами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 конца её долгой жизни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оставались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школьные подруги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2)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То же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моего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отца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все его друзья были друзьями молодости.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3)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Во взрослом состоянии приобрести друзей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оказывалось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рудно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4) Именно в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молодости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формируется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характер человека,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формируется и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кру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его лучших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друзей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— самых близких,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самых нужных. (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23 слова)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23527" y="334149"/>
            <a:ext cx="8496945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5)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молодости формируется вся жизнь человека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и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если он правильно выберет себе друзей, ему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будет легче жить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легче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переносить горе и радость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6)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Радость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ведь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тоже надо «перенести», чтобы она была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самой счастливой,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самой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долгой и прочной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чтобы она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 испортила человека и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дала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настоящее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душевное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богатство, сделала человека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ещё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более щедрым. </a:t>
            </a:r>
            <a:r>
              <a:rPr kumimoji="0" lang="ru-RU" sz="3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(41 слово</a:t>
            </a:r>
            <a:r>
              <a:rPr kumimoji="0" lang="ru-RU" sz="3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– 8 слов</a:t>
            </a:r>
            <a:endParaRPr kumimoji="0" lang="ru-RU" sz="32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183515"/>
            <a:ext cx="871296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 часть.</a:t>
            </a:r>
            <a:endParaRPr kumimoji="0" lang="ru-RU" sz="3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7)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Храните молодость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 глубокой старости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8)  Храните молодость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своих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старых, но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приобретённых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 молодости друзьях.9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Храните молодость в своих навыках, привычках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 своей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молодой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открытости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людям, непосредственности</a:t>
            </a:r>
            <a:r>
              <a:rPr kumimoji="0" lang="ru-RU" sz="3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10)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Храните её во всём и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 думайте, что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взрослыми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станете «</a:t>
            </a:r>
            <a:r>
              <a:rPr kumimoji="0" lang="ru-RU" sz="3600" b="0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совсем,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совсем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иными» и будете жить в другом мире.     </a:t>
            </a:r>
            <a:r>
              <a:rPr kumimoji="0" lang="ru-RU" sz="3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 </a:t>
            </a:r>
            <a:r>
              <a:rPr kumimoji="0" lang="ru-RU" sz="3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29 </a:t>
            </a:r>
            <a:r>
              <a:rPr kumimoji="0" lang="ru-RU" sz="3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слов)</a:t>
            </a:r>
            <a:endParaRPr kumimoji="0" lang="ru-RU" sz="3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3600400"/>
          </a:xfrm>
        </p:spPr>
        <p:txBody>
          <a:bodyPr>
            <a:no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Решите тест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7"/>
            <a:ext cx="8640960" cy="259228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А 2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r>
              <a:rPr lang="ru-RU" dirty="0" smtClean="0"/>
              <a:t>    </a:t>
            </a:r>
            <a:r>
              <a:rPr lang="ru-RU" dirty="0" smtClean="0">
                <a:solidFill>
                  <a:srgbClr val="0070C0"/>
                </a:solidFill>
              </a:rPr>
              <a:t>Укажите, в каком значении используется в предложении  4  слово </a:t>
            </a:r>
            <a:r>
              <a:rPr lang="ru-RU" b="1" dirty="0" smtClean="0">
                <a:solidFill>
                  <a:srgbClr val="C00000"/>
                </a:solidFill>
              </a:rPr>
              <a:t>формируется?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2636912"/>
            <a:ext cx="7920880" cy="3145904"/>
          </a:xfrm>
        </p:spPr>
        <p:txBody>
          <a:bodyPr>
            <a:noAutofit/>
          </a:bodyPr>
          <a:lstStyle/>
          <a:p>
            <a:pPr algn="l"/>
            <a:r>
              <a:rPr lang="ru-RU" sz="4800" dirty="0" smtClean="0">
                <a:solidFill>
                  <a:schemeClr val="tx1"/>
                </a:solidFill>
              </a:rPr>
              <a:t>             </a:t>
            </a:r>
            <a:r>
              <a:rPr lang="ru-RU" sz="4800" dirty="0" smtClean="0">
                <a:solidFill>
                  <a:srgbClr val="0070C0"/>
                </a:solidFill>
              </a:rPr>
              <a:t>а) развивается   </a:t>
            </a:r>
          </a:p>
          <a:p>
            <a:r>
              <a:rPr lang="ru-RU" sz="4800" dirty="0" smtClean="0">
                <a:solidFill>
                  <a:srgbClr val="0070C0"/>
                </a:solidFill>
              </a:rPr>
              <a:t> б) определяется   </a:t>
            </a:r>
          </a:p>
          <a:p>
            <a:r>
              <a:rPr lang="ru-RU" sz="4800" dirty="0" smtClean="0">
                <a:solidFill>
                  <a:srgbClr val="0070C0"/>
                </a:solidFill>
              </a:rPr>
              <a:t>         в) организовывается</a:t>
            </a:r>
            <a:endParaRPr lang="ru-RU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621</Words>
  <Application>Microsoft Office PowerPoint</Application>
  <PresentationFormat>Экран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Сжатое  изложение</vt:lpstr>
      <vt:lpstr>Тема текста - дружба</vt:lpstr>
      <vt:lpstr>Слайд 3</vt:lpstr>
      <vt:lpstr>Слайд 4</vt:lpstr>
      <vt:lpstr>Слайд 5</vt:lpstr>
      <vt:lpstr>Слайд 6</vt:lpstr>
      <vt:lpstr>Слайд 7</vt:lpstr>
      <vt:lpstr>Решите тест</vt:lpstr>
      <vt:lpstr>А 2.    Укажите, в каком значении используется в предложении  4  слово формируется? </vt:lpstr>
      <vt:lpstr>Слайд 10</vt:lpstr>
      <vt:lpstr>Слайд 11</vt:lpstr>
      <vt:lpstr>Слайд 12</vt:lpstr>
      <vt:lpstr>Слайд 13</vt:lpstr>
      <vt:lpstr>В 6. Укажите количество  грамматических основ  в предложении № 5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Сжатое  изложение</dc:title>
  <dc:creator>ЛВ</dc:creator>
  <cp:lastModifiedBy>ЛВ</cp:lastModifiedBy>
  <cp:revision>29</cp:revision>
  <dcterms:created xsi:type="dcterms:W3CDTF">2014-01-19T14:14:42Z</dcterms:created>
  <dcterms:modified xsi:type="dcterms:W3CDTF">2014-01-27T14:00:33Z</dcterms:modified>
</cp:coreProperties>
</file>