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56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CDC3C-026F-4EBE-AA97-C07DE2BD45A2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943E-5B65-4D45-8837-239FC84D17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557338"/>
            <a:ext cx="7623175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Impact" pitchFamily="34" charset="0"/>
              </a:rPr>
              <a:t>Системы поиска информации в сети Интернет.</a:t>
            </a:r>
            <a:endParaRPr lang="ru-RU" b="1" dirty="0">
              <a:latin typeface="Impact" pitchFamily="34" charset="0"/>
            </a:endParaRPr>
          </a:p>
        </p:txBody>
      </p:sp>
      <p:pic>
        <p:nvPicPr>
          <p:cNvPr id="6" name="Picture 22" descr="Интерн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429000"/>
            <a:ext cx="3143272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  <p:pic>
        <p:nvPicPr>
          <p:cNvPr id="13314" name="Picture 2" descr="D:\Мои документы\Сайт\Кнопки\Кнопки\0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938897" cy="10223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46875" b="32500"/>
          <a:stretch>
            <a:fillRect/>
          </a:stretch>
        </p:blipFill>
        <p:spPr bwMode="auto">
          <a:xfrm>
            <a:off x="357158" y="0"/>
            <a:ext cx="8429652" cy="66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50521" b="34999"/>
          <a:stretch>
            <a:fillRect/>
          </a:stretch>
        </p:blipFill>
        <p:spPr bwMode="auto">
          <a:xfrm>
            <a:off x="357158" y="0"/>
            <a:ext cx="8429684" cy="692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15328" cy="19399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Ф о </a:t>
            </a:r>
            <a:r>
              <a:rPr lang="ru-RU" dirty="0" err="1" smtClean="0">
                <a:latin typeface="Arial Black" pitchFamily="34" charset="0"/>
              </a:rPr>
              <a:t>р</a:t>
            </a:r>
            <a:r>
              <a:rPr lang="ru-RU" dirty="0" smtClean="0">
                <a:latin typeface="Arial Black" pitchFamily="34" charset="0"/>
              </a:rPr>
              <a:t> м у л а  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п</a:t>
            </a:r>
            <a:r>
              <a:rPr lang="ru-RU" dirty="0" smtClean="0">
                <a:latin typeface="Arial Black" pitchFamily="34" charset="0"/>
              </a:rPr>
              <a:t> о и с к 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8215370" cy="14716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короче    –    тем длиннее</a:t>
            </a:r>
          </a:p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    –    результат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im3-tub-ru.yandex.net/i?id=79313792-22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876"/>
            <a:ext cx="3643306" cy="3119269"/>
          </a:xfrm>
          <a:prstGeom prst="rect">
            <a:avLst/>
          </a:prstGeom>
          <a:noFill/>
        </p:spPr>
      </p:pic>
      <p:pic>
        <p:nvPicPr>
          <p:cNvPr id="8198" name="Picture 6" descr="http://im2-tub-ru.yandex.net/i?id=170882495-68-72&amp;n=17"/>
          <p:cNvPicPr>
            <a:picLocks noChangeAspect="1" noChangeArrowheads="1"/>
          </p:cNvPicPr>
          <p:nvPr/>
        </p:nvPicPr>
        <p:blipFill>
          <a:blip r:embed="rId3" cstate="print">
            <a:lum bright="-22000" contrast="44000"/>
          </a:blip>
          <a:srcRect/>
          <a:stretch>
            <a:fillRect/>
          </a:stretch>
        </p:blipFill>
        <p:spPr bwMode="auto">
          <a:xfrm>
            <a:off x="714348" y="3643314"/>
            <a:ext cx="3643338" cy="2906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Impact" pitchFamily="34" charset="0"/>
              </a:rPr>
              <a:t>Способы поиска информации </a:t>
            </a:r>
            <a:r>
              <a:rPr lang="ru-RU" sz="3600" dirty="0" smtClean="0">
                <a:latin typeface="Impact" pitchFamily="34" charset="0"/>
              </a:rPr>
              <a:t>.</a:t>
            </a:r>
            <a:endParaRPr lang="ru-RU" sz="3600" dirty="0">
              <a:latin typeface="Impact" pitchFamily="34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marL="0" indent="176213">
              <a:lnSpc>
                <a:spcPct val="80000"/>
              </a:lnSpc>
              <a:buNone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информации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одна из самых востребованных на практике задач, которую приходится решать любому пользователю Интернета. </a:t>
            </a:r>
          </a:p>
          <a:p>
            <a:pPr marL="0" indent="176213">
              <a:lnSpc>
                <a:spcPct val="80000"/>
              </a:lnSpc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три основных способа поиска информации в Интернет:</a:t>
            </a:r>
          </a:p>
          <a:p>
            <a:pPr marL="0" indent="176213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 адреса страницы.</a:t>
            </a:r>
          </a:p>
          <a:p>
            <a:pPr marL="0" indent="176213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Передвижение по гиперссылкам.</a:t>
            </a:r>
          </a:p>
          <a:p>
            <a:pPr marL="0" indent="176213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к поисковой системе (поисковому серверу).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816" t="13933" r="83782" b="75046"/>
          <a:stretch>
            <a:fillRect/>
          </a:stretch>
        </p:blipFill>
        <p:spPr bwMode="auto">
          <a:xfrm>
            <a:off x="3571868" y="4786322"/>
            <a:ext cx="1714512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2447925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43529" t="18245" r="20019" b="39918"/>
          <a:stretch>
            <a:fillRect/>
          </a:stretch>
        </p:blipFill>
        <p:spPr bwMode="auto">
          <a:xfrm>
            <a:off x="5786446" y="4286256"/>
            <a:ext cx="3000396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/>
          <a:srcRect t="7376" r="2564" b="89727"/>
          <a:stretch>
            <a:fillRect/>
          </a:stretch>
        </p:blipFill>
        <p:spPr bwMode="auto">
          <a:xfrm>
            <a:off x="285720" y="6357958"/>
            <a:ext cx="8643998" cy="35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Мои документы\Сайт\Кнопки\Кнопки\12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6234" y="2143116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Impact" pitchFamily="34" charset="0"/>
              </a:rPr>
              <a:t>Способ 1:</a:t>
            </a:r>
            <a:r>
              <a:rPr lang="ru-RU" sz="3600" dirty="0">
                <a:latin typeface="Impact" pitchFamily="34" charset="0"/>
              </a:rPr>
              <a:t> Указание адреса страницы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1"/>
            <a:ext cx="9144000" cy="2714644"/>
          </a:xfrm>
        </p:spPr>
        <p:txBody>
          <a:bodyPr>
            <a:normAutofit/>
          </a:bodyPr>
          <a:lstStyle/>
          <a:p>
            <a:pPr marL="0" indent="176213">
              <a:lnSpc>
                <a:spcPct val="80000"/>
              </a:lnSpc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самый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быстрый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поиска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его можно использовать только в том случае, если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 известен адрес документа или сайта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расположен документ.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786190"/>
            <a:ext cx="882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  <a:ea typeface="+mj-ea"/>
                <a:cs typeface="+mj-cs"/>
              </a:rPr>
              <a:t>Способ 2</a:t>
            </a:r>
            <a:r>
              <a:rPr lang="ru-RU" sz="3600" dirty="0" smtClean="0">
                <a:latin typeface="Impact" pitchFamily="34" charset="0"/>
                <a:ea typeface="+mj-ea"/>
                <a:cs typeface="+mj-cs"/>
              </a:rPr>
              <a:t>: Передвижение по гиперссылкам</a:t>
            </a:r>
            <a:endParaRPr lang="ru-RU" sz="3600" dirty="0"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4643446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Это </a:t>
            </a: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наименее удобный способ</a:t>
            </a: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так как с его помощью можно искать документы, только </a:t>
            </a: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близкие по смыслу текущему документу</a:t>
            </a: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000240"/>
            <a:ext cx="1376963" cy="183641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Impact" pitchFamily="34" charset="0"/>
              </a:rPr>
              <a:t>Способ 3:</a:t>
            </a:r>
            <a:r>
              <a:rPr lang="ru-RU" sz="3800" dirty="0"/>
              <a:t> </a:t>
            </a:r>
            <a:r>
              <a:rPr lang="ru-RU" sz="4000" dirty="0">
                <a:latin typeface="Impact" pitchFamily="34" charset="0"/>
              </a:rPr>
              <a:t>Обращение к поисковой системе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9144000" cy="5197493"/>
          </a:xfrm>
        </p:spPr>
        <p:txBody>
          <a:bodyPr>
            <a:noAutofit/>
          </a:bodyPr>
          <a:lstStyle/>
          <a:p>
            <a:pPr marL="0" indent="180975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приходят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поисковые системы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(их еще называют поисковыми машинами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веб-сайт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предоставляющий возможность поиска информации в Интернете. </a:t>
            </a:r>
          </a:p>
          <a:p>
            <a:pPr marL="0" indent="180975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настоящее время в русскоязычной части Интернет популярны следующие поисковые серверы: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Яндекс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yandex.ru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google.ru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Rambler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rambler.ru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180975">
              <a:lnSpc>
                <a:spcPct val="90000"/>
              </a:lnSpc>
              <a:buFont typeface="Wingdings" pitchFamily="2" charset="2"/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816" t="13933" r="83782" b="75046"/>
          <a:stretch>
            <a:fillRect/>
          </a:stretch>
        </p:blipFill>
        <p:spPr bwMode="auto">
          <a:xfrm>
            <a:off x="142844" y="4786322"/>
            <a:ext cx="1714512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43529" t="18245" r="20019" b="39918"/>
          <a:stretch>
            <a:fillRect/>
          </a:stretch>
        </p:blipFill>
        <p:spPr bwMode="auto">
          <a:xfrm>
            <a:off x="2428860" y="5500702"/>
            <a:ext cx="3000396" cy="114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14884"/>
            <a:ext cx="2447925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 </a:t>
            </a:r>
            <a:r>
              <a:rPr lang="ru-RU" dirty="0" err="1" smtClean="0">
                <a:latin typeface="Arial Black" pitchFamily="34" charset="0"/>
              </a:rPr>
              <a:t>р</a:t>
            </a:r>
            <a:r>
              <a:rPr lang="ru-RU" dirty="0" smtClean="0">
                <a:latin typeface="Arial Black" pitchFamily="34" charset="0"/>
              </a:rPr>
              <a:t> о б л е м а?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4686304" cy="31146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запрос?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im8-tub-ru.yandex.net/i?id=449978930-17-72&amp;n=17"/>
          <p:cNvPicPr>
            <a:picLocks noChangeAspect="1" noChangeArrowheads="1"/>
          </p:cNvPicPr>
          <p:nvPr/>
        </p:nvPicPr>
        <p:blipFill>
          <a:blip r:embed="rId2" cstate="print">
            <a:lum bright="-18000" contrast="51000"/>
          </a:blip>
          <a:srcRect l="55000"/>
          <a:stretch>
            <a:fillRect/>
          </a:stretch>
        </p:blipFill>
        <p:spPr bwMode="auto">
          <a:xfrm>
            <a:off x="5286380" y="1643050"/>
            <a:ext cx="3694174" cy="4104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6875" b="38333"/>
          <a:stretch>
            <a:fillRect/>
          </a:stretch>
        </p:blipFill>
        <p:spPr bwMode="auto">
          <a:xfrm>
            <a:off x="285719" y="357166"/>
            <a:ext cx="797595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55208" b="37500"/>
          <a:stretch>
            <a:fillRect/>
          </a:stretch>
        </p:blipFill>
        <p:spPr bwMode="auto">
          <a:xfrm>
            <a:off x="571472" y="4959"/>
            <a:ext cx="7858148" cy="68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7917" b="37500"/>
          <a:stretch>
            <a:fillRect/>
          </a:stretch>
        </p:blipFill>
        <p:spPr bwMode="auto">
          <a:xfrm>
            <a:off x="214282" y="214290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7917" b="32500"/>
          <a:stretch>
            <a:fillRect/>
          </a:stretch>
        </p:blipFill>
        <p:spPr bwMode="auto">
          <a:xfrm>
            <a:off x="428596" y="0"/>
            <a:ext cx="8286776" cy="671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Системы поиска информации в сети Интернет.</vt:lpstr>
      <vt:lpstr>Способы поиска информации .</vt:lpstr>
      <vt:lpstr>Способ 1: Указание адреса страницы</vt:lpstr>
      <vt:lpstr>Способ 3: Обращение к поисковой системе </vt:lpstr>
      <vt:lpstr>П р о б л е м а?</vt:lpstr>
      <vt:lpstr>Слайд 6</vt:lpstr>
      <vt:lpstr>Слайд 7</vt:lpstr>
      <vt:lpstr>Слайд 8</vt:lpstr>
      <vt:lpstr>Слайд 9</vt:lpstr>
      <vt:lpstr>Слайд 10</vt:lpstr>
      <vt:lpstr>Слайд 11</vt:lpstr>
      <vt:lpstr>Ф о р м у л а    п о и с к 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поиска информации в сети Интернет.</dc:title>
  <dc:creator>User</dc:creator>
  <cp:lastModifiedBy>User</cp:lastModifiedBy>
  <cp:revision>5</cp:revision>
  <dcterms:created xsi:type="dcterms:W3CDTF">2012-11-16T10:05:25Z</dcterms:created>
  <dcterms:modified xsi:type="dcterms:W3CDTF">2012-11-16T10:44:39Z</dcterms:modified>
</cp:coreProperties>
</file>