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6"/>
  </p:notesMasterIdLst>
  <p:sldIdLst>
    <p:sldId id="278" r:id="rId2"/>
    <p:sldId id="257" r:id="rId3"/>
    <p:sldId id="259" r:id="rId4"/>
    <p:sldId id="262" r:id="rId5"/>
    <p:sldId id="261" r:id="rId6"/>
    <p:sldId id="260" r:id="rId7"/>
    <p:sldId id="267" r:id="rId8"/>
    <p:sldId id="277" r:id="rId9"/>
    <p:sldId id="266" r:id="rId10"/>
    <p:sldId id="265" r:id="rId11"/>
    <p:sldId id="271" r:id="rId12"/>
    <p:sldId id="270" r:id="rId13"/>
    <p:sldId id="273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17283D"/>
    <a:srgbClr val="00CC66"/>
    <a:srgbClr val="0000FF"/>
    <a:srgbClr val="CFFDD1"/>
    <a:srgbClr val="FFFFCD"/>
    <a:srgbClr val="F97B35"/>
    <a:srgbClr val="FF2D2D"/>
    <a:srgbClr val="FFBCA7"/>
    <a:srgbClr val="FFB9D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slide" Target="../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227FF5-066A-4ED3-B6DB-1EDF38F317FD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83041F-F705-4704-BF53-7B31298A950A}">
      <dgm:prSet phldrT="[Текст]"/>
      <dgm:spPr>
        <a:solidFill>
          <a:srgbClr val="FFFFCD"/>
        </a:solidFill>
      </dgm:spPr>
      <dgm:t>
        <a:bodyPr/>
        <a:lstStyle/>
        <a:p>
          <a:r>
            <a:rPr lang="ru-RU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Технология подготовки</a:t>
          </a:r>
          <a:endParaRPr lang="ru-RU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F0A115-9D63-4719-BFD9-66905CB9F31D}" type="parTrans" cxnId="{98FC49E5-1FC5-4A35-8A37-3F5E367F3139}">
      <dgm:prSet/>
      <dgm:spPr/>
      <dgm:t>
        <a:bodyPr/>
        <a:lstStyle/>
        <a:p>
          <a:endParaRPr lang="ru-RU"/>
        </a:p>
      </dgm:t>
    </dgm:pt>
    <dgm:pt modelId="{2CA977D0-D74D-4EDE-9BDB-C48A25A5BA75}" type="sibTrans" cxnId="{98FC49E5-1FC5-4A35-8A37-3F5E367F3139}">
      <dgm:prSet/>
      <dgm:spPr/>
      <dgm:t>
        <a:bodyPr/>
        <a:lstStyle/>
        <a:p>
          <a:endParaRPr lang="ru-RU"/>
        </a:p>
      </dgm:t>
    </dgm:pt>
    <dgm:pt modelId="{F9D9DA20-3240-4992-B8D0-3D1340D8E817}">
      <dgm:prSet phldrT="[Текст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Этап разработки</a:t>
          </a:r>
          <a:endParaRPr lang="ru-RU" dirty="0"/>
        </a:p>
      </dgm:t>
    </dgm:pt>
    <dgm:pt modelId="{6F94EA4D-14B1-4121-986E-74F3D125968D}" type="parTrans" cxnId="{FAD4EF67-E7DC-4FCC-8421-AD22B3FE03FD}">
      <dgm:prSet/>
      <dgm:spPr/>
      <dgm:t>
        <a:bodyPr/>
        <a:lstStyle/>
        <a:p>
          <a:endParaRPr lang="ru-RU"/>
        </a:p>
      </dgm:t>
    </dgm:pt>
    <dgm:pt modelId="{E134F694-D6C9-418D-B83F-3A64612123B5}" type="sibTrans" cxnId="{FAD4EF67-E7DC-4FCC-8421-AD22B3FE03FD}">
      <dgm:prSet/>
      <dgm:spPr/>
      <dgm:t>
        <a:bodyPr/>
        <a:lstStyle/>
        <a:p>
          <a:endParaRPr lang="ru-RU"/>
        </a:p>
      </dgm:t>
    </dgm:pt>
    <dgm:pt modelId="{13D9E95D-BF7E-4131-8876-93FCAEDA18ED}">
      <dgm:prSet phldrT="[Текст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sldjump"/>
            </a:rPr>
            <a:t>Этап дизайна</a:t>
          </a:r>
          <a:endParaRPr lang="ru-RU" dirty="0"/>
        </a:p>
      </dgm:t>
    </dgm:pt>
    <dgm:pt modelId="{E78D38B7-CF54-4A08-A3DB-5054832F97D3}" type="parTrans" cxnId="{C944A268-B4A8-40C5-B12A-9EC2AA9FF8F8}">
      <dgm:prSet/>
      <dgm:spPr/>
      <dgm:t>
        <a:bodyPr/>
        <a:lstStyle/>
        <a:p>
          <a:endParaRPr lang="ru-RU"/>
        </a:p>
      </dgm:t>
    </dgm:pt>
    <dgm:pt modelId="{4C0F5C29-0D07-42BB-B331-1D65FFE65B3E}" type="sibTrans" cxnId="{C944A268-B4A8-40C5-B12A-9EC2AA9FF8F8}">
      <dgm:prSet/>
      <dgm:spPr/>
      <dgm:t>
        <a:bodyPr/>
        <a:lstStyle/>
        <a:p>
          <a:endParaRPr lang="ru-RU"/>
        </a:p>
      </dgm:t>
    </dgm:pt>
    <dgm:pt modelId="{FECD6C2C-36F4-4AFF-ADBF-745E365E2035}" type="pres">
      <dgm:prSet presAssocID="{6B227FF5-066A-4ED3-B6DB-1EDF38F317F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A949FD-6609-4847-B8A7-0F126A981CAD}" type="pres">
      <dgm:prSet presAssocID="{2E83041F-F705-4704-BF53-7B31298A950A}" presName="root1" presStyleCnt="0"/>
      <dgm:spPr/>
    </dgm:pt>
    <dgm:pt modelId="{F9ADACA1-F66A-4F04-870F-BE112078BEBA}" type="pres">
      <dgm:prSet presAssocID="{2E83041F-F705-4704-BF53-7B31298A950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CF96E6-9EE5-44D9-8D3F-E51BA84F3AAA}" type="pres">
      <dgm:prSet presAssocID="{2E83041F-F705-4704-BF53-7B31298A950A}" presName="level2hierChild" presStyleCnt="0"/>
      <dgm:spPr/>
    </dgm:pt>
    <dgm:pt modelId="{5CF788C4-36B1-4609-A9D1-0D914155BD4F}" type="pres">
      <dgm:prSet presAssocID="{6F94EA4D-14B1-4121-986E-74F3D125968D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93E81481-E43A-4E49-8454-A146B46E0E89}" type="pres">
      <dgm:prSet presAssocID="{6F94EA4D-14B1-4121-986E-74F3D125968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9F0165B7-8AA4-4380-8BD0-78BF376C89AF}" type="pres">
      <dgm:prSet presAssocID="{F9D9DA20-3240-4992-B8D0-3D1340D8E817}" presName="root2" presStyleCnt="0"/>
      <dgm:spPr/>
    </dgm:pt>
    <dgm:pt modelId="{9CA42354-E6D1-4F56-B780-315CFB17C7A1}" type="pres">
      <dgm:prSet presAssocID="{F9D9DA20-3240-4992-B8D0-3D1340D8E817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EEE1E9-24F4-4E0E-82ED-B889507D1536}" type="pres">
      <dgm:prSet presAssocID="{F9D9DA20-3240-4992-B8D0-3D1340D8E817}" presName="level3hierChild" presStyleCnt="0"/>
      <dgm:spPr/>
    </dgm:pt>
    <dgm:pt modelId="{0688B3A7-DA23-4266-9FB4-0F6AA7C1E56D}" type="pres">
      <dgm:prSet presAssocID="{E78D38B7-CF54-4A08-A3DB-5054832F97D3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F384A34-2AA0-4162-ACBC-661C8864560B}" type="pres">
      <dgm:prSet presAssocID="{E78D38B7-CF54-4A08-A3DB-5054832F97D3}" presName="connTx" presStyleLbl="parChTrans1D2" presStyleIdx="1" presStyleCnt="2"/>
      <dgm:spPr/>
      <dgm:t>
        <a:bodyPr/>
        <a:lstStyle/>
        <a:p>
          <a:endParaRPr lang="ru-RU"/>
        </a:p>
      </dgm:t>
    </dgm:pt>
    <dgm:pt modelId="{B8EB6C0F-CB37-4CD9-A8BB-20BEE0C104FE}" type="pres">
      <dgm:prSet presAssocID="{13D9E95D-BF7E-4131-8876-93FCAEDA18ED}" presName="root2" presStyleCnt="0"/>
      <dgm:spPr/>
    </dgm:pt>
    <dgm:pt modelId="{F7CAE44C-FBCE-4EA4-B407-4DAF88B8E970}" type="pres">
      <dgm:prSet presAssocID="{13D9E95D-BF7E-4131-8876-93FCAEDA18E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564C6E-A9E5-4303-98B5-F1EB5B466696}" type="pres">
      <dgm:prSet presAssocID="{13D9E95D-BF7E-4131-8876-93FCAEDA18ED}" presName="level3hierChild" presStyleCnt="0"/>
      <dgm:spPr/>
    </dgm:pt>
  </dgm:ptLst>
  <dgm:cxnLst>
    <dgm:cxn modelId="{A5315843-5FD3-4862-9CB7-8C65A101B0A1}" type="presOf" srcId="{F9D9DA20-3240-4992-B8D0-3D1340D8E817}" destId="{9CA42354-E6D1-4F56-B780-315CFB17C7A1}" srcOrd="0" destOrd="0" presId="urn:microsoft.com/office/officeart/2005/8/layout/hierarchy2"/>
    <dgm:cxn modelId="{7D6A07FF-B1E3-4C49-98DF-0B57723B6389}" type="presOf" srcId="{13D9E95D-BF7E-4131-8876-93FCAEDA18ED}" destId="{F7CAE44C-FBCE-4EA4-B407-4DAF88B8E970}" srcOrd="0" destOrd="0" presId="urn:microsoft.com/office/officeart/2005/8/layout/hierarchy2"/>
    <dgm:cxn modelId="{5D3A2B7D-AFFA-4518-AC48-087DEF7E323C}" type="presOf" srcId="{6F94EA4D-14B1-4121-986E-74F3D125968D}" destId="{5CF788C4-36B1-4609-A9D1-0D914155BD4F}" srcOrd="0" destOrd="0" presId="urn:microsoft.com/office/officeart/2005/8/layout/hierarchy2"/>
    <dgm:cxn modelId="{C944A268-B4A8-40C5-B12A-9EC2AA9FF8F8}" srcId="{2E83041F-F705-4704-BF53-7B31298A950A}" destId="{13D9E95D-BF7E-4131-8876-93FCAEDA18ED}" srcOrd="1" destOrd="0" parTransId="{E78D38B7-CF54-4A08-A3DB-5054832F97D3}" sibTransId="{4C0F5C29-0D07-42BB-B331-1D65FFE65B3E}"/>
    <dgm:cxn modelId="{98FC49E5-1FC5-4A35-8A37-3F5E367F3139}" srcId="{6B227FF5-066A-4ED3-B6DB-1EDF38F317FD}" destId="{2E83041F-F705-4704-BF53-7B31298A950A}" srcOrd="0" destOrd="0" parTransId="{A8F0A115-9D63-4719-BFD9-66905CB9F31D}" sibTransId="{2CA977D0-D74D-4EDE-9BDB-C48A25A5BA75}"/>
    <dgm:cxn modelId="{A3B3BAC5-0289-443B-AE34-F3C5C5D70D56}" type="presOf" srcId="{E78D38B7-CF54-4A08-A3DB-5054832F97D3}" destId="{2F384A34-2AA0-4162-ACBC-661C8864560B}" srcOrd="1" destOrd="0" presId="urn:microsoft.com/office/officeart/2005/8/layout/hierarchy2"/>
    <dgm:cxn modelId="{FAD4EF67-E7DC-4FCC-8421-AD22B3FE03FD}" srcId="{2E83041F-F705-4704-BF53-7B31298A950A}" destId="{F9D9DA20-3240-4992-B8D0-3D1340D8E817}" srcOrd="0" destOrd="0" parTransId="{6F94EA4D-14B1-4121-986E-74F3D125968D}" sibTransId="{E134F694-D6C9-418D-B83F-3A64612123B5}"/>
    <dgm:cxn modelId="{379A9133-D6AD-48DB-8370-E9368A6C01A5}" type="presOf" srcId="{6F94EA4D-14B1-4121-986E-74F3D125968D}" destId="{93E81481-E43A-4E49-8454-A146B46E0E89}" srcOrd="1" destOrd="0" presId="urn:microsoft.com/office/officeart/2005/8/layout/hierarchy2"/>
    <dgm:cxn modelId="{3432705C-DE3B-45B5-90FA-1EEDCE21BC57}" type="presOf" srcId="{2E83041F-F705-4704-BF53-7B31298A950A}" destId="{F9ADACA1-F66A-4F04-870F-BE112078BEBA}" srcOrd="0" destOrd="0" presId="urn:microsoft.com/office/officeart/2005/8/layout/hierarchy2"/>
    <dgm:cxn modelId="{D857A9FB-F7D2-4718-95B4-C18EA516EE44}" type="presOf" srcId="{E78D38B7-CF54-4A08-A3DB-5054832F97D3}" destId="{0688B3A7-DA23-4266-9FB4-0F6AA7C1E56D}" srcOrd="0" destOrd="0" presId="urn:microsoft.com/office/officeart/2005/8/layout/hierarchy2"/>
    <dgm:cxn modelId="{89BC8E5D-FD38-44BC-8CE0-3A410AE2D679}" type="presOf" srcId="{6B227FF5-066A-4ED3-B6DB-1EDF38F317FD}" destId="{FECD6C2C-36F4-4AFF-ADBF-745E365E2035}" srcOrd="0" destOrd="0" presId="urn:microsoft.com/office/officeart/2005/8/layout/hierarchy2"/>
    <dgm:cxn modelId="{562FA967-EDEB-47A6-898B-593A7F6B189C}" type="presParOf" srcId="{FECD6C2C-36F4-4AFF-ADBF-745E365E2035}" destId="{69A949FD-6609-4847-B8A7-0F126A981CAD}" srcOrd="0" destOrd="0" presId="urn:microsoft.com/office/officeart/2005/8/layout/hierarchy2"/>
    <dgm:cxn modelId="{2A62126C-5B06-485C-811E-BE185C6B793E}" type="presParOf" srcId="{69A949FD-6609-4847-B8A7-0F126A981CAD}" destId="{F9ADACA1-F66A-4F04-870F-BE112078BEBA}" srcOrd="0" destOrd="0" presId="urn:microsoft.com/office/officeart/2005/8/layout/hierarchy2"/>
    <dgm:cxn modelId="{CCFA1B50-9931-4E5C-8B19-DCF52E4EA143}" type="presParOf" srcId="{69A949FD-6609-4847-B8A7-0F126A981CAD}" destId="{8ACF96E6-9EE5-44D9-8D3F-E51BA84F3AAA}" srcOrd="1" destOrd="0" presId="urn:microsoft.com/office/officeart/2005/8/layout/hierarchy2"/>
    <dgm:cxn modelId="{1FE1BB90-E714-4D5A-BF81-D545DC8DDAB5}" type="presParOf" srcId="{8ACF96E6-9EE5-44D9-8D3F-E51BA84F3AAA}" destId="{5CF788C4-36B1-4609-A9D1-0D914155BD4F}" srcOrd="0" destOrd="0" presId="urn:microsoft.com/office/officeart/2005/8/layout/hierarchy2"/>
    <dgm:cxn modelId="{DE4D4450-B5EB-46DD-A313-0AEA4B6B9ED0}" type="presParOf" srcId="{5CF788C4-36B1-4609-A9D1-0D914155BD4F}" destId="{93E81481-E43A-4E49-8454-A146B46E0E89}" srcOrd="0" destOrd="0" presId="urn:microsoft.com/office/officeart/2005/8/layout/hierarchy2"/>
    <dgm:cxn modelId="{B91D5949-B279-48B3-A6F2-A30F141EC6B8}" type="presParOf" srcId="{8ACF96E6-9EE5-44D9-8D3F-E51BA84F3AAA}" destId="{9F0165B7-8AA4-4380-8BD0-78BF376C89AF}" srcOrd="1" destOrd="0" presId="urn:microsoft.com/office/officeart/2005/8/layout/hierarchy2"/>
    <dgm:cxn modelId="{7CE0F9F2-3DE8-4B36-962F-5C7EAF3B7332}" type="presParOf" srcId="{9F0165B7-8AA4-4380-8BD0-78BF376C89AF}" destId="{9CA42354-E6D1-4F56-B780-315CFB17C7A1}" srcOrd="0" destOrd="0" presId="urn:microsoft.com/office/officeart/2005/8/layout/hierarchy2"/>
    <dgm:cxn modelId="{501803F2-0C91-4EC5-8D57-58EB662633F4}" type="presParOf" srcId="{9F0165B7-8AA4-4380-8BD0-78BF376C89AF}" destId="{4DEEE1E9-24F4-4E0E-82ED-B889507D1536}" srcOrd="1" destOrd="0" presId="urn:microsoft.com/office/officeart/2005/8/layout/hierarchy2"/>
    <dgm:cxn modelId="{04CD26C0-2276-4EAC-B266-F99922DB2452}" type="presParOf" srcId="{8ACF96E6-9EE5-44D9-8D3F-E51BA84F3AAA}" destId="{0688B3A7-DA23-4266-9FB4-0F6AA7C1E56D}" srcOrd="2" destOrd="0" presId="urn:microsoft.com/office/officeart/2005/8/layout/hierarchy2"/>
    <dgm:cxn modelId="{D42F6FC7-AE72-49E9-B442-51D7C758382C}" type="presParOf" srcId="{0688B3A7-DA23-4266-9FB4-0F6AA7C1E56D}" destId="{2F384A34-2AA0-4162-ACBC-661C8864560B}" srcOrd="0" destOrd="0" presId="urn:microsoft.com/office/officeart/2005/8/layout/hierarchy2"/>
    <dgm:cxn modelId="{A7FF04E7-DEA3-4E87-8CA3-657D21FB0060}" type="presParOf" srcId="{8ACF96E6-9EE5-44D9-8D3F-E51BA84F3AAA}" destId="{B8EB6C0F-CB37-4CD9-A8BB-20BEE0C104FE}" srcOrd="3" destOrd="0" presId="urn:microsoft.com/office/officeart/2005/8/layout/hierarchy2"/>
    <dgm:cxn modelId="{4C71147E-E54A-4A4A-98BF-73F4F1EFF753}" type="presParOf" srcId="{B8EB6C0F-CB37-4CD9-A8BB-20BEE0C104FE}" destId="{F7CAE44C-FBCE-4EA4-B407-4DAF88B8E970}" srcOrd="0" destOrd="0" presId="urn:microsoft.com/office/officeart/2005/8/layout/hierarchy2"/>
    <dgm:cxn modelId="{44C2DAAB-126B-4038-8226-4A4498A1423A}" type="presParOf" srcId="{B8EB6C0F-CB37-4CD9-A8BB-20BEE0C104FE}" destId="{52564C6E-A9E5-4303-98B5-F1EB5B46669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ADACA1-F66A-4F04-870F-BE112078BEBA}">
      <dsp:nvSpPr>
        <dsp:cNvPr id="0" name=""/>
        <dsp:cNvSpPr/>
      </dsp:nvSpPr>
      <dsp:spPr>
        <a:xfrm>
          <a:off x="4743" y="1216922"/>
          <a:ext cx="3419117" cy="1709558"/>
        </a:xfrm>
        <a:prstGeom prst="roundRect">
          <a:avLst>
            <a:gd name="adj" fmla="val 10000"/>
          </a:avLst>
        </a:prstGeom>
        <a:solidFill>
          <a:srgbClr val="FFFFCD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Технология подготовки</a:t>
          </a:r>
          <a:endParaRPr lang="ru-RU" sz="5200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43" y="1216922"/>
        <a:ext cx="3419117" cy="1709558"/>
      </dsp:txXfrm>
    </dsp:sp>
    <dsp:sp modelId="{5CF788C4-36B1-4609-A9D1-0D914155BD4F}">
      <dsp:nvSpPr>
        <dsp:cNvPr id="0" name=""/>
        <dsp:cNvSpPr/>
      </dsp:nvSpPr>
      <dsp:spPr>
        <a:xfrm rot="19457599">
          <a:off x="3265553" y="1543070"/>
          <a:ext cx="1684262" cy="74267"/>
        </a:xfrm>
        <a:custGeom>
          <a:avLst/>
          <a:gdLst/>
          <a:ahLst/>
          <a:cxnLst/>
          <a:rect l="0" t="0" r="0" b="0"/>
          <a:pathLst>
            <a:path>
              <a:moveTo>
                <a:pt x="0" y="37133"/>
              </a:moveTo>
              <a:lnTo>
                <a:pt x="1684262" y="371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9457599">
        <a:off x="4065578" y="1538097"/>
        <a:ext cx="84213" cy="84213"/>
      </dsp:txXfrm>
    </dsp:sp>
    <dsp:sp modelId="{9CA42354-E6D1-4F56-B780-315CFB17C7A1}">
      <dsp:nvSpPr>
        <dsp:cNvPr id="0" name=""/>
        <dsp:cNvSpPr/>
      </dsp:nvSpPr>
      <dsp:spPr>
        <a:xfrm>
          <a:off x="4791508" y="233926"/>
          <a:ext cx="3419117" cy="1709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>
              <a:hlinkClick xmlns:r="http://schemas.openxmlformats.org/officeDocument/2006/relationships" r:id="" action="ppaction://hlinksldjump"/>
            </a:rPr>
            <a:t>Этап разработки</a:t>
          </a:r>
          <a:endParaRPr lang="ru-RU" sz="5200" kern="1200" dirty="0"/>
        </a:p>
      </dsp:txBody>
      <dsp:txXfrm>
        <a:off x="4791508" y="233926"/>
        <a:ext cx="3419117" cy="1709558"/>
      </dsp:txXfrm>
    </dsp:sp>
    <dsp:sp modelId="{0688B3A7-DA23-4266-9FB4-0F6AA7C1E56D}">
      <dsp:nvSpPr>
        <dsp:cNvPr id="0" name=""/>
        <dsp:cNvSpPr/>
      </dsp:nvSpPr>
      <dsp:spPr>
        <a:xfrm rot="2142401">
          <a:off x="3265553" y="2526066"/>
          <a:ext cx="1684262" cy="74267"/>
        </a:xfrm>
        <a:custGeom>
          <a:avLst/>
          <a:gdLst/>
          <a:ahLst/>
          <a:cxnLst/>
          <a:rect l="0" t="0" r="0" b="0"/>
          <a:pathLst>
            <a:path>
              <a:moveTo>
                <a:pt x="0" y="37133"/>
              </a:moveTo>
              <a:lnTo>
                <a:pt x="1684262" y="371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2142401">
        <a:off x="4065578" y="2521093"/>
        <a:ext cx="84213" cy="84213"/>
      </dsp:txXfrm>
    </dsp:sp>
    <dsp:sp modelId="{F7CAE44C-FBCE-4EA4-B407-4DAF88B8E970}">
      <dsp:nvSpPr>
        <dsp:cNvPr id="0" name=""/>
        <dsp:cNvSpPr/>
      </dsp:nvSpPr>
      <dsp:spPr>
        <a:xfrm>
          <a:off x="4791508" y="2199918"/>
          <a:ext cx="3419117" cy="1709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>
              <a:hlinkClick xmlns:r="http://schemas.openxmlformats.org/officeDocument/2006/relationships" r:id="" action="ppaction://hlinksldjump"/>
            </a:rPr>
            <a:t>Этап дизайна</a:t>
          </a:r>
          <a:endParaRPr lang="ru-RU" sz="5200" kern="1200" dirty="0"/>
        </a:p>
      </dsp:txBody>
      <dsp:txXfrm>
        <a:off x="4791508" y="2199918"/>
        <a:ext cx="3419117" cy="1709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3B900-23C9-4E8A-A6B9-2DA96FF0ADC8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2162B-E091-4CB4-84E8-FF3267B87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68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2162B-E091-4CB4-84E8-FF3267B87C9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олько заголовок: выде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ru-RU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ru-RU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 spd="slow"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57;&#1080;&#1089;&#1090;&#1077;&#1084;&#1099;%20&#1087;&#1086;&#1080;&#1089;&#1082;&#1072;%20&#1080;&#1085;&#1092;&#1086;&#1088;&#1084;&#1072;&#1094;&#1080;&#1080;%20&#1074;%20&#1089;&#1077;&#1090;&#1080;%20&#1048;&#1085;&#1090;&#1077;&#1088;&#1085;&#1077;&#1090;.ppt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zakachka.pp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package" Target="../embeddings/______Microsoft_Office_PowerPoint1.sldx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Docs\023-1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-27296" y="5214971"/>
            <a:ext cx="9144000" cy="16430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1026" name="Picture 2" descr="I:\Docs\023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0" y="1"/>
            <a:ext cx="9144000" cy="12144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285860"/>
            <a:ext cx="7772400" cy="4143404"/>
          </a:xfrm>
        </p:spPr>
        <p:txBody>
          <a:bodyPr>
            <a:noAutofit/>
          </a:bodyPr>
          <a:lstStyle/>
          <a:p>
            <a:r>
              <a:rPr lang="ru-RU" sz="5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5F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Мультимедийные</a:t>
            </a:r>
            <a:r>
              <a:rPr lang="ru-RU" sz="5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5F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презентационные технологии и их роль в повышении информированности урока</a:t>
            </a:r>
            <a:endParaRPr lang="ru-RU" sz="5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5F5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Docs\023-1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-27296" y="5214971"/>
            <a:ext cx="9144000" cy="16430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1026" name="Picture 2" descr="I:\Docs\023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0" y="-1"/>
            <a:ext cx="9144000" cy="16430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772400" cy="85725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Этап дизайна презентации.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2071678"/>
            <a:ext cx="692948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400" b="1" dirty="0" smtClean="0">
                <a:cs typeface="Times New Roman" pitchFamily="18" charset="0"/>
                <a:hlinkClick r:id="rId3" action="ppaction://hlinksldjump"/>
              </a:rPr>
              <a:t>композиция</a:t>
            </a:r>
            <a:endParaRPr lang="ru-RU" sz="4400" b="1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400" dirty="0" smtClean="0">
                <a:cs typeface="Times New Roman" pitchFamily="18" charset="0"/>
              </a:rPr>
              <a:t> </a:t>
            </a:r>
            <a:r>
              <a:rPr lang="ru-RU" sz="4400" b="1" dirty="0" err="1" smtClean="0">
                <a:cs typeface="Times New Roman" pitchFamily="18" charset="0"/>
                <a:hlinkClick r:id="rId3" action="ppaction://hlinksldjump"/>
              </a:rPr>
              <a:t>колористика</a:t>
            </a:r>
            <a:endParaRPr lang="ru-RU" sz="4400" b="1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400" b="1" dirty="0" smtClean="0">
                <a:cs typeface="Times New Roman" pitchFamily="18" charset="0"/>
                <a:hlinkClick r:id="" action="ppaction://noaction"/>
              </a:rPr>
              <a:t>эргономика</a:t>
            </a:r>
            <a:endParaRPr lang="ru-RU" sz="4400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Docs\023-1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-27296" y="5214971"/>
            <a:ext cx="9144000" cy="16430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1026" name="Picture 2" descr="I:\Docs\023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0" y="-1"/>
            <a:ext cx="9144000" cy="16430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7772400" cy="3143272"/>
          </a:xfrm>
        </p:spPr>
        <p:txBody>
          <a:bodyPr>
            <a:normAutofit fontScale="90000"/>
          </a:bodyPr>
          <a:lstStyle/>
          <a:p>
            <a:r>
              <a:rPr lang="ru-RU" sz="5300" b="1" dirty="0" err="1"/>
              <a:t>колористика</a:t>
            </a:r>
            <a:r>
              <a:rPr lang="ru-RU" b="1" dirty="0"/>
              <a:t> </a:t>
            </a:r>
            <a:r>
              <a:rPr lang="ru-RU" dirty="0"/>
              <a:t>(лат. </a:t>
            </a:r>
            <a:r>
              <a:rPr lang="ru-RU" i="1" dirty="0" err="1"/>
              <a:t>color</a:t>
            </a:r>
            <a:r>
              <a:rPr lang="ru-RU" i="1" dirty="0"/>
              <a:t> </a:t>
            </a:r>
            <a:r>
              <a:rPr lang="ru-RU" dirty="0"/>
              <a:t>– цвет) – наука о цвете, его свойствах, особенностях восприятия цвета людьми разных возрастных и социальных категорий и т. п.;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Docs\023-1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-27296" y="5214971"/>
            <a:ext cx="9144000" cy="16430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8429684" cy="4500594"/>
          </a:xfrm>
        </p:spPr>
        <p:txBody>
          <a:bodyPr>
            <a:noAutofit/>
          </a:bodyPr>
          <a:lstStyle/>
          <a:p>
            <a:r>
              <a:rPr lang="en-US" b="1" dirty="0" smtClean="0"/>
              <a:t> </a:t>
            </a:r>
            <a:r>
              <a:rPr lang="ru-RU" b="1" dirty="0" smtClean="0"/>
              <a:t>ЭКРАН</a:t>
            </a:r>
            <a:r>
              <a:rPr lang="en-US" b="1" dirty="0" smtClean="0"/>
              <a:t> </a:t>
            </a:r>
            <a:r>
              <a:rPr lang="ru-RU" b="1" dirty="0" smtClean="0"/>
              <a:t>МОНИТОРА</a:t>
            </a:r>
            <a:r>
              <a:rPr lang="en-US" sz="3600" b="1" dirty="0" smtClean="0"/>
              <a:t> </a:t>
            </a:r>
            <a:r>
              <a:rPr lang="ru-RU" sz="3600" b="1" dirty="0" smtClean="0"/>
              <a:t>-</a:t>
            </a:r>
            <a:r>
              <a:rPr lang="en-US" sz="3600" b="1" dirty="0" smtClean="0"/>
              <a:t> </a:t>
            </a:r>
            <a:r>
              <a:rPr lang="ru-RU" sz="3600" b="1" dirty="0" smtClean="0"/>
              <a:t>темные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оттенки</a:t>
            </a:r>
            <a:r>
              <a:rPr lang="en-US" sz="3600" b="1" dirty="0" smtClean="0"/>
              <a:t> </a:t>
            </a:r>
            <a:r>
              <a:rPr lang="ru-RU" sz="3600" b="1" dirty="0" smtClean="0"/>
              <a:t>цветов</a:t>
            </a:r>
            <a:r>
              <a:rPr lang="en-US" sz="3600" b="1" dirty="0" smtClean="0"/>
              <a:t> </a:t>
            </a:r>
            <a:r>
              <a:rPr lang="ru-RU" sz="3600" b="1" dirty="0" smtClean="0"/>
              <a:t>для</a:t>
            </a:r>
            <a:r>
              <a:rPr lang="en-US" sz="3600" b="1" dirty="0" smtClean="0"/>
              <a:t> </a:t>
            </a:r>
            <a:r>
              <a:rPr lang="ru-RU" sz="3600" b="1" dirty="0" smtClean="0"/>
              <a:t>фона,</a:t>
            </a:r>
            <a:br>
              <a:rPr lang="ru-RU" sz="3600" b="1" dirty="0" smtClean="0"/>
            </a:br>
            <a:r>
              <a:rPr lang="ru-RU" sz="3600" b="1" dirty="0" smtClean="0"/>
              <a:t>(</a:t>
            </a:r>
            <a:r>
              <a:rPr lang="ru-RU" sz="2800" b="1" i="1" dirty="0" smtClean="0"/>
              <a:t>яркие</a:t>
            </a:r>
            <a:r>
              <a:rPr lang="en-US" sz="2800" b="1" i="1" dirty="0" smtClean="0"/>
              <a:t> </a:t>
            </a:r>
            <a:r>
              <a:rPr lang="ru-RU" sz="2800" b="1" i="1" dirty="0" smtClean="0"/>
              <a:t>цвета</a:t>
            </a:r>
            <a:r>
              <a:rPr lang="en-US" sz="2800" b="1" i="1" dirty="0" smtClean="0"/>
              <a:t> </a:t>
            </a:r>
            <a:r>
              <a:rPr lang="ru-RU" sz="2800" b="1" i="1" dirty="0" smtClean="0"/>
              <a:t>утомляют</a:t>
            </a:r>
            <a:r>
              <a:rPr lang="en-US" sz="3600" b="1" dirty="0" smtClean="0"/>
              <a:t> </a:t>
            </a:r>
            <a:r>
              <a:rPr lang="ru-RU" sz="3600" b="1" dirty="0" smtClean="0"/>
              <a:t>)</a:t>
            </a:r>
            <a:r>
              <a:rPr lang="en-US" sz="3600" b="1" dirty="0" smtClean="0"/>
              <a:t>   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en-US" sz="5400" b="1" dirty="0" smtClean="0"/>
              <a:t> </a:t>
            </a:r>
            <a:r>
              <a:rPr lang="ru-RU" b="1" dirty="0" smtClean="0"/>
              <a:t>МУЛЬТИМЕДИЙНЫЙ</a:t>
            </a:r>
            <a:r>
              <a:rPr lang="en-US" b="1" dirty="0" smtClean="0"/>
              <a:t> </a:t>
            </a:r>
            <a:r>
              <a:rPr lang="ru-RU" b="1" dirty="0" smtClean="0"/>
              <a:t>ПРОЕКТОР</a:t>
            </a:r>
            <a:r>
              <a:rPr lang="en-US" sz="3600" b="1" dirty="0" smtClean="0"/>
              <a:t> 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(или</a:t>
            </a:r>
            <a:r>
              <a:rPr lang="en-US" sz="3600" b="1" dirty="0" smtClean="0"/>
              <a:t> </a:t>
            </a:r>
            <a:r>
              <a:rPr lang="ru-RU" sz="3600" b="1" dirty="0" smtClean="0"/>
              <a:t>бумага) - основной</a:t>
            </a:r>
            <a:r>
              <a:rPr lang="en-US" sz="3600" b="1" dirty="0" smtClean="0"/>
              <a:t>  </a:t>
            </a:r>
            <a:r>
              <a:rPr lang="ru-RU" sz="3600" b="1" dirty="0" smtClean="0"/>
              <a:t>цвет</a:t>
            </a:r>
            <a:r>
              <a:rPr lang="en-US" sz="3600" b="1" dirty="0" smtClean="0"/>
              <a:t>   </a:t>
            </a:r>
            <a:r>
              <a:rPr lang="ru-RU" sz="3600" b="1" dirty="0" smtClean="0"/>
              <a:t>выбирается</a:t>
            </a:r>
            <a:r>
              <a:rPr lang="en-US" sz="3600" b="1" dirty="0" smtClean="0"/>
              <a:t>  </a:t>
            </a:r>
            <a:r>
              <a:rPr lang="ru-RU" sz="3600" b="1" dirty="0" smtClean="0"/>
              <a:t>из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светлых</a:t>
            </a:r>
            <a:r>
              <a:rPr lang="en-US" sz="3600" b="1" dirty="0" smtClean="0"/>
              <a:t> </a:t>
            </a:r>
            <a:r>
              <a:rPr lang="ru-RU" sz="3600" b="1" dirty="0" smtClean="0"/>
              <a:t>оттенков.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Docs\023-1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-27296" y="5214971"/>
            <a:ext cx="9144000" cy="16430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858280" cy="571504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Сочетание цветов символов и фона 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>
            <a:lum bright="-28000" contrast="47000"/>
          </a:blip>
          <a:srcRect l="34954" t="32821" r="14057" b="28718"/>
          <a:stretch>
            <a:fillRect/>
          </a:stretch>
        </p:blipFill>
        <p:spPr bwMode="auto">
          <a:xfrm>
            <a:off x="0" y="428604"/>
            <a:ext cx="91440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lum bright="-19000" contrast="23000"/>
          </a:blip>
          <a:srcRect l="32710" t="45641" r="16782" b="30769"/>
          <a:stretch>
            <a:fillRect/>
          </a:stretch>
        </p:blipFill>
        <p:spPr bwMode="auto">
          <a:xfrm>
            <a:off x="0" y="4357694"/>
            <a:ext cx="914400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0400" y="3304950"/>
            <a:ext cx="8686800" cy="1095600"/>
          </a:xfrm>
        </p:spPr>
        <p:txBody>
          <a:bodyPr>
            <a:noAutofit/>
          </a:bodyPr>
          <a:lstStyle/>
          <a:p>
            <a:pPr lvl="0" algn="ctr">
              <a:lnSpc>
                <a:spcPct val="80000"/>
              </a:lnSpc>
              <a:spcBef>
                <a:spcPts val="0"/>
              </a:spcBef>
            </a:pPr>
            <a:r>
              <a:rPr lang="ru-RU" sz="7200" dirty="0">
                <a:ln>
                  <a:gradFill>
                    <a:gsLst>
                      <a:gs pos="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prstClr val="white">
                        <a:lumMod val="75000"/>
                      </a:prstClr>
                    </a:gs>
                    <a:gs pos="91000">
                      <a:prstClr val="white"/>
                    </a:gs>
                  </a:gsLst>
                  <a:lin ang="16200000" scaled="1"/>
                </a:gradFill>
              </a:rPr>
              <a:t>ГОВОРИТ САМА ЗА СЕБЯ</a:t>
            </a:r>
            <a:br>
              <a:rPr lang="ru-RU" sz="7200" dirty="0">
                <a:ln>
                  <a:gradFill>
                    <a:gsLst>
                      <a:gs pos="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prstClr val="white">
                        <a:lumMod val="75000"/>
                      </a:prstClr>
                    </a:gs>
                    <a:gs pos="91000">
                      <a:prstClr val="white"/>
                    </a:gs>
                  </a:gsLst>
                  <a:lin ang="16200000" scaled="1"/>
                </a:gradFill>
              </a:rPr>
            </a:br>
            <a:endParaRPr lang="ru-RU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97600" y="2286000"/>
            <a:ext cx="8694000" cy="639762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ru-RU" sz="3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Пусть ваша презентация </a:t>
            </a: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215338" y="5929330"/>
            <a:ext cx="685226" cy="613788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Docs\023-1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-27296" y="5214971"/>
            <a:ext cx="9144000" cy="16430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1026" name="Picture 2" descr="I:\Docs\023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0" y="-1"/>
            <a:ext cx="9144000" cy="16430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7772400" cy="3143272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1.  Технология подготовки презентации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2.  О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собенности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  <a:hlinkClick r:id="rId3" action="ppaction://hlinkpres?slideindex=1&amp;slidetitle="/>
              </a:rPr>
              <a:t>распределения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и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  <a:hlinkClick r:id="rId4" action="ppaction://hlinkpres?slideindex=1&amp;slidetitle="/>
              </a:rPr>
              <a:t>сбора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информации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Docs\023-1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-27296" y="5214971"/>
            <a:ext cx="9144000" cy="16430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1026" name="Picture 2" descr="I:\Docs\023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0" y="-1"/>
            <a:ext cx="9144000" cy="16430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3571899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</a:t>
            </a:r>
            <a:b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/>
              <a:t> </a:t>
            </a:r>
            <a:r>
              <a:rPr lang="ru-RU" sz="6600" dirty="0" smtClean="0"/>
              <a:t>(англ. </a:t>
            </a:r>
            <a:r>
              <a:rPr lang="ru-RU" sz="6600" i="1" dirty="0" err="1" smtClean="0"/>
              <a:t>presentation</a:t>
            </a:r>
            <a:r>
              <a:rPr lang="ru-RU" sz="6600" i="1" dirty="0" smtClean="0"/>
              <a:t> )</a:t>
            </a:r>
            <a:r>
              <a:rPr lang="ru-RU" sz="6600" dirty="0" smtClean="0"/>
              <a:t>–представление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Docs\023-1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-27296" y="5214971"/>
            <a:ext cx="9144000" cy="16430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1026" name="Picture 2" descr="I:\Docs\023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0" y="-1"/>
            <a:ext cx="9144000" cy="16430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</p:pic>
      <p:graphicFrame>
        <p:nvGraphicFramePr>
          <p:cNvPr id="6" name="Схема 5"/>
          <p:cNvGraphicFramePr/>
          <p:nvPr/>
        </p:nvGraphicFramePr>
        <p:xfrm>
          <a:off x="571472" y="1428736"/>
          <a:ext cx="821537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Docs\023-1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0" y="6215081"/>
            <a:ext cx="9144000" cy="642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1026" name="Picture 2" descr="I:\Docs\023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0" y="-1"/>
            <a:ext cx="9144000" cy="7857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1470025"/>
          </a:xfrm>
        </p:spPr>
        <p:txBody>
          <a:bodyPr>
            <a:normAutofit fontScale="90000"/>
          </a:bodyPr>
          <a:lstStyle/>
          <a:p>
            <a:pPr lvl="0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разработки</a:t>
            </a:r>
            <a:b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143116"/>
            <a:ext cx="7415242" cy="3495684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tx1"/>
                </a:solidFill>
                <a:ea typeface="Times New Roman"/>
                <a:hlinkClick r:id="rId4" action="ppaction://hlinksldjump"/>
              </a:rPr>
              <a:t>Планирование презентации</a:t>
            </a:r>
            <a:endParaRPr lang="ru-RU" sz="4000" dirty="0" smtClean="0">
              <a:solidFill>
                <a:schemeClr val="tx1"/>
              </a:solidFill>
              <a:ea typeface="Times New Roman"/>
            </a:endParaRPr>
          </a:p>
          <a:p>
            <a:pPr algn="l"/>
            <a:endParaRPr lang="ru-RU" dirty="0" smtClean="0">
              <a:solidFill>
                <a:schemeClr val="tx1"/>
              </a:solidFill>
              <a:ea typeface="Times New Roman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tx1"/>
                </a:solidFill>
                <a:ea typeface="Calibri"/>
                <a:hlinkClick r:id="rId5" action="ppaction://hlinksldjump"/>
              </a:rPr>
              <a:t>Создание плана презентации.</a:t>
            </a:r>
            <a:endParaRPr lang="ru-RU" sz="4000" dirty="0" smtClean="0">
              <a:solidFill>
                <a:schemeClr val="tx1"/>
              </a:solidFill>
              <a:ea typeface="Calibri"/>
            </a:endParaRPr>
          </a:p>
          <a:p>
            <a:pPr algn="l"/>
            <a:endParaRPr lang="ru-RU" sz="4000" dirty="0" smtClean="0">
              <a:solidFill>
                <a:schemeClr val="tx1"/>
              </a:solidFill>
              <a:ea typeface="Calibri"/>
            </a:endParaRPr>
          </a:p>
          <a:p>
            <a:pPr algn="l"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tx1"/>
                </a:solidFill>
                <a:ea typeface="Calibri"/>
                <a:hlinkClick r:id="rId6" action="ppaction://hlinksldjump"/>
              </a:rPr>
              <a:t>Фиксация.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Docs\023-1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-27296" y="5857891"/>
            <a:ext cx="9144000" cy="10001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1026" name="Picture 2" descr="I:\Docs\023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0" y="-1"/>
            <a:ext cx="9144000" cy="10001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17156" t="26667" r="36024" b="14359"/>
          <a:stretch>
            <a:fillRect/>
          </a:stretch>
        </p:blipFill>
        <p:spPr bwMode="auto">
          <a:xfrm>
            <a:off x="785786" y="714356"/>
            <a:ext cx="750099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Docs\023-1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-27296" y="5715015"/>
            <a:ext cx="9144000" cy="11430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1026" name="Picture 2" descr="I:\Docs\023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0" y="-1"/>
            <a:ext cx="9144000" cy="10001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16836" t="30000" r="36825" b="13333"/>
          <a:stretch>
            <a:fillRect/>
          </a:stretch>
        </p:blipFill>
        <p:spPr bwMode="auto">
          <a:xfrm>
            <a:off x="571472" y="642918"/>
            <a:ext cx="785818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8643934" y="6357934"/>
            <a:ext cx="500066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Docs\023-1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-27296" y="5715015"/>
            <a:ext cx="9144000" cy="11430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1026" name="Picture 2" descr="I:\Docs\023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0" y="-1"/>
            <a:ext cx="9144000" cy="10001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0"/>
          <a:ext cx="4210766" cy="3143248"/>
        </p:xfrm>
        <a:graphic>
          <a:graphicData uri="http://schemas.openxmlformats.org/presentationml/2006/ole">
            <p:oleObj spid="_x0000_s1025" name="Слайд" r:id="rId5" imgW="4570507" imgH="3427352" progId="PowerPoint.Slide.12">
              <p:embed/>
            </p:oleObj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19336" t="17990" r="3906" b="13647"/>
          <a:stretch>
            <a:fillRect/>
          </a:stretch>
        </p:blipFill>
        <p:spPr bwMode="auto">
          <a:xfrm>
            <a:off x="3428960" y="2500306"/>
            <a:ext cx="571504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Docs\023-1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-27296" y="5929329"/>
            <a:ext cx="9144000" cy="9286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1026" name="Picture 2" descr="I:\Docs\023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0" y="-1"/>
            <a:ext cx="9144000" cy="10001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7" name="Рисунок 6" descr="Безымянный.jpg"/>
          <p:cNvPicPr>
            <a:picLocks noChangeAspect="1"/>
          </p:cNvPicPr>
          <p:nvPr/>
        </p:nvPicPr>
        <p:blipFill>
          <a:blip r:embed="rId4" cstate="print">
            <a:lum bright="-14000" contrast="40000"/>
          </a:blip>
          <a:srcRect l="16250" t="16250" r="20000" b="17500"/>
          <a:stretch>
            <a:fillRect/>
          </a:stretch>
        </p:blipFill>
        <p:spPr>
          <a:xfrm>
            <a:off x="785786" y="500042"/>
            <a:ext cx="7643866" cy="5957719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8673088" y="6387088"/>
            <a:ext cx="470912" cy="4709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84</Words>
  <Application>Microsoft Office PowerPoint</Application>
  <PresentationFormat>Экран (4:3)</PresentationFormat>
  <Paragraphs>24</Paragraphs>
  <Slides>14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Слайд</vt:lpstr>
      <vt:lpstr>Мультимедийные презентационные технологии и их роль в повышении информированности урока</vt:lpstr>
      <vt:lpstr>1.  Технология подготовки презентации 2.  Особенности распределения и сбора информации</vt:lpstr>
      <vt:lpstr>Презентация  (англ. presentation )–представление</vt:lpstr>
      <vt:lpstr>Слайд 4</vt:lpstr>
      <vt:lpstr>Этап разработки </vt:lpstr>
      <vt:lpstr>Слайд 6</vt:lpstr>
      <vt:lpstr>Слайд 7</vt:lpstr>
      <vt:lpstr>Слайд 8</vt:lpstr>
      <vt:lpstr>Слайд 9</vt:lpstr>
      <vt:lpstr>Этап дизайна презентации.</vt:lpstr>
      <vt:lpstr>колористика (лат. color – цвет) – наука о цвете, его свойствах, особенностях восприятия цвета людьми разных возрастных и социальных категорий и т. п.;</vt:lpstr>
      <vt:lpstr> ЭКРАН МОНИТОРА - темные оттенки цветов для фона, (яркие цвета утомляют )     МУЛЬТИМЕДИЙНЫЙ ПРОЕКТОР  (или бумага) - основной  цвет   выбирается  из светлых оттенков. </vt:lpstr>
      <vt:lpstr>Сочетание цветов символов и фона </vt:lpstr>
      <vt:lpstr>ГОВОРИТ САМА ЗА СЕБЯ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подготовки презентаций</dc:title>
  <cp:lastModifiedBy>User</cp:lastModifiedBy>
  <cp:revision>26</cp:revision>
  <dcterms:modified xsi:type="dcterms:W3CDTF">2012-11-16T22:37:44Z</dcterms:modified>
</cp:coreProperties>
</file>