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67" r:id="rId14"/>
    <p:sldId id="274" r:id="rId15"/>
    <p:sldId id="268" r:id="rId16"/>
    <p:sldId id="269" r:id="rId17"/>
    <p:sldId id="270" r:id="rId18"/>
    <p:sldId id="271" r:id="rId19"/>
    <p:sldId id="272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11AF9-331E-4FFB-9C81-52E8346A05E2}" type="datetimeFigureOut">
              <a:rPr lang="ru-RU" smtClean="0"/>
              <a:pPr/>
              <a:t>30.01.2014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596D3-878D-467C-8004-DC7969B80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kak.znate.ru/docs/index-103642.html" TargetMode="External"/><Relationship Id="rId3" Type="http://schemas.openxmlformats.org/officeDocument/2006/relationships/hyperlink" Target="http://lib.znate.ru/docs/index-213216.html" TargetMode="External"/><Relationship Id="rId7" Type="http://schemas.openxmlformats.org/officeDocument/2006/relationships/hyperlink" Target="http://linoit.com/users/Lana29/canvases/" TargetMode="External"/><Relationship Id="rId2" Type="http://schemas.openxmlformats.org/officeDocument/2006/relationships/hyperlink" Target="http://rushkolnik.ru/docs/index-7300774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atgenkergaeva.21202s14.edusite.ru/p6aa1.html" TargetMode="External"/><Relationship Id="rId5" Type="http://schemas.openxmlformats.org/officeDocument/2006/relationships/hyperlink" Target="http://www.torakid.com/article/diffuziya" TargetMode="External"/><Relationship Id="rId4" Type="http://schemas.openxmlformats.org/officeDocument/2006/relationships/hyperlink" Target="http://structuresubstan.narod.ru/3.htm" TargetMode="External"/><Relationship Id="rId9" Type="http://schemas.openxmlformats.org/officeDocument/2006/relationships/hyperlink" Target="http://moodle.tomedu.ru/mod/page/view.php?id=198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5786" y="357166"/>
            <a:ext cx="76438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0" b="1" i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</a:t>
            </a:r>
            <a:endParaRPr lang="ru-RU" sz="10000" b="1" i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5429264"/>
            <a:ext cx="8215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презентация выполнена учителем физики Иконниковой  Е.В.</a:t>
            </a:r>
            <a:endParaRPr lang="ru-RU" sz="32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дом\Рабочий стол\на титульный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36" y="2214554"/>
            <a:ext cx="4286280" cy="3143272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71538" y="428604"/>
            <a:ext cx="7072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 в природе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Documents and Settings\дом\Рабочий стол\презентация на конкурс\images (1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643051"/>
            <a:ext cx="6001577" cy="3929090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8" name="TextBox 7"/>
          <p:cNvSpPr txBox="1"/>
          <p:nvPr/>
        </p:nvSpPr>
        <p:spPr>
          <a:xfrm>
            <a:off x="6429388" y="2643182"/>
            <a:ext cx="25003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Диффузный обмен сквозь поверхность листьев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285728"/>
            <a:ext cx="7286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 в природе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Documents and Settings\дом\Рабочий стол\презентация на конкурс\images (1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14488"/>
            <a:ext cx="5722406" cy="4286280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6072198" y="2500306"/>
            <a:ext cx="27860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Поступление влаги сквозь листья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0166" y="642918"/>
            <a:ext cx="67151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 в природе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72066" y="2357430"/>
            <a:ext cx="3786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Кислородный обмен в легких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C:\Documents and Settings\дом\Рабочий стол\презентация на конкурс\image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85925"/>
            <a:ext cx="4572032" cy="4888071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38" y="214290"/>
            <a:ext cx="6929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 в природе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29190" y="1500174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Снабжение водоемов кислородом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Documents and Settings\дом\Рабочий стол\презентация на конкурс\images (2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285859"/>
            <a:ext cx="4214842" cy="3144921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7" name="TextBox 6"/>
          <p:cNvSpPr txBox="1"/>
          <p:nvPr/>
        </p:nvSpPr>
        <p:spPr>
          <a:xfrm>
            <a:off x="285720" y="4500570"/>
            <a:ext cx="321471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Ряска и листья на поверхности препятствуют воздухообмену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3" name="Picture 3" descr="C:\Documents and Settings\дом\Рабочий стол\презентация на конкурс\images (2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4071942"/>
            <a:ext cx="4214842" cy="2617692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357166"/>
            <a:ext cx="7000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 в природе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C:\Documents and Settings\дом\Рабочий стол\презентация на конкурс\images (3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7" y="1357298"/>
            <a:ext cx="3714776" cy="2921899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285720" y="4429132"/>
            <a:ext cx="435775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Для защиты божьи коровки выделяют пахучую ядовитую желтую жидкость.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7" name="Picture 3" descr="C:\Documents and Settings\дом\Рабочий стол\презентация на конкурс\images (3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3570738"/>
            <a:ext cx="4176725" cy="3058671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8" name="TextBox 7"/>
          <p:cNvSpPr txBox="1"/>
          <p:nvPr/>
        </p:nvSpPr>
        <p:spPr>
          <a:xfrm>
            <a:off x="4214810" y="1500174"/>
            <a:ext cx="47149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Кальмар при нападении на него выделяет темно-синюю жидкость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285728"/>
            <a:ext cx="77867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 в технике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2976" y="4786322"/>
            <a:ext cx="27860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Диффузная сварка металлов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Documents and Settings\дом\Рабочий стол\презентация на конкурс\images (1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357298"/>
            <a:ext cx="4291804" cy="3214710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7" name="TextBox 6"/>
          <p:cNvSpPr txBox="1"/>
          <p:nvPr/>
        </p:nvSpPr>
        <p:spPr>
          <a:xfrm>
            <a:off x="5000628" y="1428736"/>
            <a:ext cx="3714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Металлизация изделий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3" descr="C:\Documents and Settings\дом\Рабочий стол\презентация на конкурс\images (2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2428868"/>
            <a:ext cx="3357586" cy="4192806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7290" y="428604"/>
            <a:ext cx="6786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 в технике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43570" y="1928802"/>
            <a:ext cx="321471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Свеклосахарное производство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 descr="C:\Documents and Settings\дом\Рабочий стол\презентация на конкурс\images (2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500174"/>
            <a:ext cx="4500594" cy="2700356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2291" name="Picture 3" descr="C:\Documents and Settings\дом\Рабочий стол\презентация на конкурс\images (2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3741476"/>
            <a:ext cx="4362462" cy="2840309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00100" y="285728"/>
            <a:ext cx="7429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 в быту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7686" y="1571612"/>
            <a:ext cx="3500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Засолка овощей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C:\Documents and Settings\дом\Рабочий стол\презентация на конкурс\images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428736"/>
            <a:ext cx="3643338" cy="3216503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9" name="TextBox 8"/>
          <p:cNvSpPr txBox="1"/>
          <p:nvPr/>
        </p:nvSpPr>
        <p:spPr>
          <a:xfrm>
            <a:off x="357158" y="5786454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Заваривание чая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5" name="Picture 3" descr="C:\Documents and Settings\дом\Рабочий стол\презентация на конкурс\images (1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4214818"/>
            <a:ext cx="4525730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дом\Рабочий стол\презентация на конкурс\images (1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000108"/>
            <a:ext cx="3857652" cy="2801565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5" name="TextBox 4"/>
          <p:cNvSpPr txBox="1"/>
          <p:nvPr/>
        </p:nvSpPr>
        <p:spPr>
          <a:xfrm>
            <a:off x="1071538" y="0"/>
            <a:ext cx="6786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 в быту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4876" y="1643050"/>
            <a:ext cx="400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Окрашивание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9" name="Picture 3" descr="C:\Documents and Settings\дом\Рабочий стол\презентация на конкурс\images (29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4286256"/>
            <a:ext cx="3288027" cy="2357454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4340" name="Picture 4" descr="C:\Documents and Settings\дом\Рабочий стол\презентация на конкурс\images (30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357694"/>
            <a:ext cx="3039215" cy="2276478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9" name="TextBox 8"/>
          <p:cNvSpPr txBox="1"/>
          <p:nvPr/>
        </p:nvSpPr>
        <p:spPr>
          <a:xfrm>
            <a:off x="3071802" y="3786190"/>
            <a:ext cx="3214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Замачивание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357166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Пословицы о диффузии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C:\Documents and Settings\дом\Рабочий стол\презентация на конкурс\images (3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214422"/>
            <a:ext cx="3910310" cy="292895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17411" name="Picture 3" descr="C:\Documents and Settings\дом\Рабочий стол\презентация на конкурс\загруженное (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763013"/>
            <a:ext cx="4143389" cy="3809244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8" name="TextBox 7"/>
          <p:cNvSpPr txBox="1"/>
          <p:nvPr/>
        </p:nvSpPr>
        <p:spPr>
          <a:xfrm>
            <a:off x="428596" y="5429264"/>
            <a:ext cx="41434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На мешке с солью и верёвка соленая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29124" y="1357298"/>
            <a:ext cx="3786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Волка нюх кормит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дом\Рабочий стол\презентация на конкурс\images (3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00438"/>
            <a:ext cx="3649938" cy="2428868"/>
          </a:xfrm>
          <a:prstGeom prst="rect">
            <a:avLst/>
          </a:prstGeom>
          <a:noFill/>
          <a:effectLst>
            <a:softEdge rad="127000"/>
          </a:effectLst>
        </p:spPr>
      </p:pic>
      <p:pic>
        <p:nvPicPr>
          <p:cNvPr id="2051" name="Picture 3" descr="C:\Documents and Settings\дом\Рабочий стол\презентация на конкурс\images (3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285860"/>
            <a:ext cx="3657555" cy="2928958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7" name="TextBox 6"/>
          <p:cNvSpPr txBox="1"/>
          <p:nvPr/>
        </p:nvSpPr>
        <p:spPr>
          <a:xfrm>
            <a:off x="928662" y="214290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Распространение запахов</a:t>
            </a:r>
            <a:endParaRPr lang="ru-RU" sz="54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1643050"/>
            <a:ext cx="47863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Распространение запахов происходит из-за того, что молекулы движутся</a:t>
            </a:r>
            <a:endParaRPr lang="ru-RU" sz="32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4876" y="4500570"/>
            <a:ext cx="41434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Почему запах не распространяется  мгновенно, а через некоторое время?</a:t>
            </a:r>
            <a:endParaRPr lang="ru-RU" sz="32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500042"/>
            <a:ext cx="8429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Пословицы о диффузии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дом\Рабочий стол\презентация на конкурс\images (3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3" y="1500174"/>
            <a:ext cx="3747514" cy="3357586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8" name="TextBox 7"/>
          <p:cNvSpPr txBox="1"/>
          <p:nvPr/>
        </p:nvSpPr>
        <p:spPr>
          <a:xfrm>
            <a:off x="214282" y="4857760"/>
            <a:ext cx="42148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Ложка дёгтя бочку мёда портит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6" name="Picture 4" descr="C:\Documents and Settings\дом\Рабочий стол\презентация на конкурс\images (4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3" y="3571876"/>
            <a:ext cx="4591057" cy="3071834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10" name="TextBox 9"/>
          <p:cNvSpPr txBox="1"/>
          <p:nvPr/>
        </p:nvSpPr>
        <p:spPr>
          <a:xfrm>
            <a:off x="5000628" y="2214554"/>
            <a:ext cx="378621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Овощной лавке вывеска не нужна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928670"/>
            <a:ext cx="52149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Используемые ресурсы</a:t>
            </a:r>
            <a:r>
              <a:rPr lang="ru-RU" sz="3600" b="1" dirty="0" smtClean="0"/>
              <a:t>: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2000240"/>
            <a:ext cx="557216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rushkolnik.ru/docs/index-7300774.html</a:t>
            </a:r>
            <a:r>
              <a:rPr lang="ru-RU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lib.znate.ru/docs/index-213216.html</a:t>
            </a:r>
            <a:r>
              <a:rPr lang="ru-RU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structuresubstan.narod.ru/3.htm</a:t>
            </a:r>
            <a:r>
              <a:rPr lang="ru-RU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http://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www.torakid.com/article/diffuziya</a:t>
            </a:r>
            <a:r>
              <a:rPr lang="ru-RU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http://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www.natgenkergaeva.21202s14.edusite.ru/p6aa1.html</a:t>
            </a:r>
            <a:r>
              <a:rPr lang="ru-RU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http://linoit.com/users/Lana29/canvases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/</a:t>
            </a:r>
            <a:r>
              <a:rPr lang="ru-RU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http://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kak.znate.ru/docs/index-103642.html</a:t>
            </a:r>
            <a:r>
              <a:rPr lang="ru-RU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http://</a:t>
            </a: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moodle.tomedu.ru/mod/page/view.php?id=1987</a:t>
            </a:r>
            <a:r>
              <a:rPr lang="ru-RU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en-US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http://mydiz.ru/reservoirs/403</a:t>
            </a:r>
            <a:endParaRPr lang="ru-RU" dirty="0" smtClean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421484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Движению молекул пахучего вещества мешает движение молекул воздуха.</a:t>
            </a:r>
            <a:endParaRPr lang="ru-RU" sz="32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00498" y="3643314"/>
            <a:ext cx="464350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Молекулы вещества сталкиваются с молекулами воздуха и  меняют направление движения.</a:t>
            </a:r>
            <a:endParaRPr lang="ru-RU" sz="32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дом\Рабочий стол\презентация на конкурс\кр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357166"/>
            <a:ext cx="4710898" cy="335758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1027" name="Picture 3" descr="C:\Documents and Settings\дом\Рабочий стол\презентация на конкурс\images (3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3500438"/>
            <a:ext cx="4378998" cy="3071834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дом\Рабочий стол\презентация на конкурс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357166"/>
            <a:ext cx="6858048" cy="350046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28596" y="4143380"/>
            <a:ext cx="82868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Нальем медного купороса в мензурку, сверху добавим чистой воды. Вначале видна четкая граница, через несколько дней в сосуде образуется однородная жидкость.</a:t>
            </a:r>
            <a:endParaRPr lang="ru-RU" sz="32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дом\Рабочий стол\презентация на конкурс\загруженно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57166"/>
            <a:ext cx="7786742" cy="346552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5720" y="4143380"/>
            <a:ext cx="85725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Молекулы медного купороса и воды непрерывно и беспорядочно двигаясь  распространяются по всему объему. Жидкость постепенно становится однородной.</a:t>
            </a:r>
            <a:endParaRPr lang="ru-RU" sz="32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4286256"/>
            <a:ext cx="84296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Явление, при котором происходит взаимное проникновение молекул одного вещества между молекулами другого, называется </a:t>
            </a:r>
            <a:r>
              <a:rPr lang="ru-RU" sz="4400" b="1" u="sng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диффузией.</a:t>
            </a:r>
            <a:endParaRPr lang="ru-RU" sz="4400" b="1" u="sng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Documents and Settings\дом\Рабочий стол\images 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428604"/>
            <a:ext cx="6072230" cy="3889460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дом\Рабочий стол\презентация на конкурс\р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57166"/>
            <a:ext cx="7858178" cy="3929090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5" name="TextBox 4"/>
          <p:cNvSpPr txBox="1"/>
          <p:nvPr/>
        </p:nvSpPr>
        <p:spPr>
          <a:xfrm>
            <a:off x="571472" y="4857760"/>
            <a:ext cx="80724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Наиболее быстро диффузия протекает в газах,  наиболее медленно в твердых телах. </a:t>
            </a:r>
            <a:endParaRPr lang="ru-RU" sz="32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85728"/>
            <a:ext cx="8286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Процесс диффузии ускоряется  с повышением температуры.</a:t>
            </a:r>
            <a:endParaRPr lang="ru-RU" sz="32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5143512"/>
            <a:ext cx="83582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Чем выше температура вещества, тем быстрее движутся молекулы.</a:t>
            </a:r>
            <a:endParaRPr lang="ru-RU" sz="3200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Documents and Settings\дом\Рабочий стол\презентация на конкурс\images 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342128"/>
            <a:ext cx="5000661" cy="3745668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500042"/>
            <a:ext cx="69294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Диффузия в природе</a:t>
            </a:r>
            <a:endParaRPr lang="ru-RU" sz="54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Documents and Settings\дом\Рабочий стол\презентация на конкурс\5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571612"/>
            <a:ext cx="3534414" cy="4714908"/>
          </a:xfrm>
          <a:prstGeom prst="rect">
            <a:avLst/>
          </a:prstGeom>
          <a:noFill/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4929190" y="2357430"/>
            <a:ext cx="3571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Питание корневой системы растений</a:t>
            </a:r>
            <a:endParaRPr lang="ru-RU" sz="32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295</Words>
  <Application>Microsoft Office PowerPoint</Application>
  <PresentationFormat>Экран (4:3)</PresentationFormat>
  <Paragraphs>54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Valued eMachines Customer</dc:creator>
  <cp:lastModifiedBy>Valued eMachines Customer</cp:lastModifiedBy>
  <cp:revision>40</cp:revision>
  <dcterms:created xsi:type="dcterms:W3CDTF">2014-01-27T08:33:02Z</dcterms:created>
  <dcterms:modified xsi:type="dcterms:W3CDTF">2014-01-30T07:42:14Z</dcterms:modified>
</cp:coreProperties>
</file>