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sldIdLst>
    <p:sldId id="256" r:id="rId3"/>
    <p:sldId id="259" r:id="rId4"/>
    <p:sldId id="260" r:id="rId5"/>
    <p:sldId id="264" r:id="rId6"/>
    <p:sldId id="265" r:id="rId7"/>
    <p:sldId id="261" r:id="rId8"/>
    <p:sldId id="257" r:id="rId9"/>
    <p:sldId id="262" r:id="rId10"/>
    <p:sldId id="267" r:id="rId11"/>
    <p:sldId id="266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9160472-533A-45CC-9359-B7075327CE6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B7864EE-09BE-45B7-B85A-33A870FF5D1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340352" cy="3126209"/>
          </a:xfrm>
        </p:spPr>
        <p:txBody>
          <a:bodyPr>
            <a:normAutofit/>
          </a:bodyPr>
          <a:lstStyle/>
          <a:p>
            <a:r>
              <a:rPr lang="ru-RU" sz="6600" dirty="0" smtClean="0">
                <a:solidFill>
                  <a:srgbClr val="C00000"/>
                </a:solidFill>
                <a:latin typeface="Comic Sans MS" pitchFamily="66" charset="0"/>
              </a:rPr>
              <a:t>Путешествие в страну </a:t>
            </a:r>
            <a:r>
              <a:rPr lang="ru-RU" sz="6600" dirty="0" err="1" smtClean="0">
                <a:solidFill>
                  <a:srgbClr val="C00000"/>
                </a:solidFill>
                <a:latin typeface="Comic Sans MS" pitchFamily="66" charset="0"/>
              </a:rPr>
              <a:t>Букволандию</a:t>
            </a:r>
            <a:endParaRPr lang="ru-RU" sz="66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4" name="Содержимое 7" descr="images44jpeg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22642" y="3717032"/>
            <a:ext cx="3456384" cy="28148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Содержимое 7" descr="images44jpeg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28321" y="3869432"/>
            <a:ext cx="3456384" cy="28148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Содержимое 7" descr="images44jpeg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75042" y="3869432"/>
            <a:ext cx="3456384" cy="28148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Содержимое 7" descr="images44jpeg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75042" y="3869432"/>
            <a:ext cx="3456384" cy="28148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Содержимое 7" descr="images44jpeg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22642" y="3849035"/>
            <a:ext cx="3456384" cy="28148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Содержимое 7" descr="images44jpeg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27442" y="4021832"/>
            <a:ext cx="3456384" cy="28148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Содержимое 7" descr="images44jpeg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22642" y="4081264"/>
            <a:ext cx="3456384" cy="28148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Содержимое 7" descr="images44jpeg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75042" y="3869432"/>
            <a:ext cx="3456384" cy="28148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44027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10429" y="692696"/>
            <a:ext cx="512672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Город </a:t>
            </a:r>
          </a:p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</a:t>
            </a:r>
            <a:r>
              <a:rPr lang="ru-RU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Придумаево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»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Содержимое 7" descr="images44jpeg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22642" y="3717032"/>
            <a:ext cx="3456384" cy="28148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Содержимое 7" descr="images44jpeg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22642" y="3501008"/>
            <a:ext cx="3456384" cy="3264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755576" y="3356992"/>
            <a:ext cx="3408305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</a:t>
            </a:r>
            <a:r>
              <a:rPr lang="ru-RU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ми </a:t>
            </a:r>
            <a:r>
              <a:rPr lang="ru-RU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му</a:t>
            </a:r>
            <a:endParaRPr lang="ru-RU" sz="54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</a:t>
            </a:r>
            <a:r>
              <a:rPr lang="ru-RU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ме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мы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5253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19885283">
            <a:off x="107442" y="1585065"/>
            <a:ext cx="616386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Молодцы!</a:t>
            </a:r>
            <a:endParaRPr lang="ru-RU" sz="9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Рисунок 2" descr="1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4572000" y="2191035"/>
            <a:ext cx="4330732" cy="4684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86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95536" y="1628800"/>
            <a:ext cx="8496944" cy="3384416"/>
          </a:xfrm>
        </p:spPr>
        <p:txBody>
          <a:bodyPr>
            <a:normAutofit fontScale="77500" lnSpcReduction="20000"/>
          </a:bodyPr>
          <a:lstStyle/>
          <a:p>
            <a:endParaRPr lang="ru-RU" dirty="0"/>
          </a:p>
          <a:p>
            <a:endParaRPr lang="ru-RU" dirty="0" smtClean="0"/>
          </a:p>
          <a:p>
            <a:pPr marL="585216" lvl="1" indent="0">
              <a:buNone/>
            </a:pPr>
            <a:r>
              <a:rPr lang="ru-RU" sz="113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 н м о ы л р в у  и  п  к  т  с  е </a:t>
            </a:r>
            <a:endParaRPr lang="ru-RU" sz="113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87472" y="332656"/>
            <a:ext cx="584326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Городок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</a:t>
            </a:r>
            <a:r>
              <a:rPr lang="ru-RU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Проверяйкино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»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Содержимое 7" descr="images44jpeg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80112" y="4734004"/>
            <a:ext cx="2842715" cy="21239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Содержимое 7" descr="images44jpeg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56667" y="4734004"/>
            <a:ext cx="2842715" cy="21239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77195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4294967295"/>
          </p:nvPr>
        </p:nvSpPr>
        <p:spPr>
          <a:xfrm>
            <a:off x="611560" y="1988840"/>
            <a:ext cx="3346450" cy="2743200"/>
          </a:xfrm>
        </p:spPr>
        <p:txBody>
          <a:bodyPr>
            <a:noAutofit/>
          </a:bodyPr>
          <a:lstStyle/>
          <a:p>
            <a:pPr marL="137160" indent="0">
              <a:buNone/>
            </a:pPr>
            <a:r>
              <a:rPr lang="ru-RU" sz="9600" b="1" dirty="0" smtClean="0">
                <a:solidFill>
                  <a:srgbClr val="C00000"/>
                </a:solidFill>
              </a:rPr>
              <a:t>  </a:t>
            </a:r>
            <a:endParaRPr lang="ru-RU" sz="9600" b="1" dirty="0">
              <a:solidFill>
                <a:srgbClr val="C0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294967295"/>
          </p:nvPr>
        </p:nvSpPr>
        <p:spPr>
          <a:xfrm>
            <a:off x="5832475" y="1484313"/>
            <a:ext cx="3311525" cy="4248150"/>
          </a:xfrm>
        </p:spPr>
        <p:txBody>
          <a:bodyPr>
            <a:noAutofit/>
          </a:bodyPr>
          <a:lstStyle/>
          <a:p>
            <a:pPr marL="137160" indent="0">
              <a:buNone/>
            </a:pPr>
            <a:r>
              <a:rPr lang="ru-RU" sz="88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ru-RU" sz="8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31640" y="980728"/>
            <a:ext cx="643317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</a:t>
            </a:r>
            <a:r>
              <a:rPr lang="ru-RU" sz="9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о у ы и е</a:t>
            </a:r>
            <a:endParaRPr lang="ru-RU" sz="9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33609" y="3645070"/>
            <a:ext cx="887454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8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</a:t>
            </a:r>
            <a:r>
              <a:rPr lang="ru-RU" sz="8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м т с в к с л р</a:t>
            </a:r>
            <a:endParaRPr lang="ru-RU" sz="8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40869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1412776"/>
            <a:ext cx="6192687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</a:t>
            </a:r>
            <a:r>
              <a:rPr lang="ru-RU" sz="9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о у ы</a:t>
            </a:r>
            <a:endParaRPr lang="ru-RU" sz="9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55776" y="3428999"/>
            <a:ext cx="262151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</a:t>
            </a:r>
            <a:r>
              <a:rPr lang="ru-RU" sz="9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е</a:t>
            </a:r>
            <a:endParaRPr lang="ru-RU" sz="9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91940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63944" y="1507594"/>
            <a:ext cx="578075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</a:t>
            </a:r>
            <a:r>
              <a:rPr lang="ru-RU" sz="9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м л р в </a:t>
            </a:r>
            <a:endParaRPr lang="ru-RU" sz="9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63688" y="3645024"/>
            <a:ext cx="429156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</a:t>
            </a:r>
            <a:r>
              <a:rPr lang="ru-RU" sz="9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т с п </a:t>
            </a:r>
            <a:endParaRPr lang="ru-RU" sz="9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45111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874868" y="1124744"/>
            <a:ext cx="429957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Деревенька</a:t>
            </a:r>
          </a:p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</a:t>
            </a:r>
            <a:r>
              <a:rPr lang="ru-RU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Угадаево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» 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" name="Рисунок 4" descr="018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067903"/>
            <a:ext cx="2880320" cy="4314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2947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2286742"/>
            <a:ext cx="522931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Деревушка </a:t>
            </a:r>
          </a:p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</a:t>
            </a:r>
            <a:r>
              <a:rPr lang="ru-RU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Составляево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»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Содержимое 7" descr="images44jpeg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22642" y="4365104"/>
            <a:ext cx="3456384" cy="21667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Содержимое 7" descr="images44jpeg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75042" y="4509120"/>
            <a:ext cx="3456384" cy="21751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Содержимое 7" descr="images44jpeg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36096" y="4149080"/>
            <a:ext cx="3456384" cy="25352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risunoksolnyishko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2592288" cy="2199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3125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9264" y="788966"/>
            <a:ext cx="8424935" cy="1510104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2564904"/>
            <a:ext cx="6400800" cy="3546728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4400" dirty="0" smtClean="0"/>
              <a:t>Кто хочет много знать, тому надо мало спать.</a:t>
            </a:r>
          </a:p>
          <a:p>
            <a:pPr marL="45720" indent="0">
              <a:buNone/>
            </a:pPr>
            <a:endParaRPr lang="ru-RU" sz="4400" dirty="0" smtClean="0"/>
          </a:p>
          <a:p>
            <a:pPr marL="45720" indent="0">
              <a:buNone/>
            </a:pPr>
            <a:r>
              <a:rPr lang="ru-RU" sz="4400" dirty="0" smtClean="0"/>
              <a:t>Знай больше, говори меньше.</a:t>
            </a:r>
            <a:endParaRPr lang="ru-RU" sz="4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37994" y="620688"/>
            <a:ext cx="81419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Городок « </a:t>
            </a:r>
            <a:r>
              <a:rPr lang="ru-RU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Прочитаево</a:t>
            </a:r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»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0481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1484784"/>
            <a:ext cx="62119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Станция почтовая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Содержимое 7" descr="images44jpeg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22642" y="3717032"/>
            <a:ext cx="3456384" cy="28148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Содержимое 7" descr="images44jpeg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35466" y="3573016"/>
            <a:ext cx="3456384" cy="28148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73755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213</TotalTime>
  <Words>95</Words>
  <Application>Microsoft Office PowerPoint</Application>
  <PresentationFormat>Экран (4:3)</PresentationFormat>
  <Paragraphs>28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Воздушный поток</vt:lpstr>
      <vt:lpstr>Волна</vt:lpstr>
      <vt:lpstr>Путешествие в страну Букволандию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Путешествие в Буквоград</dc:title>
  <dc:creator>Ольга</dc:creator>
  <cp:lastModifiedBy>Ольга</cp:lastModifiedBy>
  <cp:revision>29</cp:revision>
  <dcterms:created xsi:type="dcterms:W3CDTF">2013-10-19T23:45:15Z</dcterms:created>
  <dcterms:modified xsi:type="dcterms:W3CDTF">2014-01-28T09:05:54Z</dcterms:modified>
</cp:coreProperties>
</file>