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74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57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60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731-C0AC-4FB4-8B49-C743C488D93D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1C112-5120-40AD-9193-14F25E913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731-C0AC-4FB4-8B49-C743C488D93D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1C112-5120-40AD-9193-14F25E913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731-C0AC-4FB4-8B49-C743C488D93D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1C112-5120-40AD-9193-14F25E913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731-C0AC-4FB4-8B49-C743C488D93D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1C112-5120-40AD-9193-14F25E913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731-C0AC-4FB4-8B49-C743C488D93D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1C112-5120-40AD-9193-14F25E913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731-C0AC-4FB4-8B49-C743C488D93D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1C112-5120-40AD-9193-14F25E913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731-C0AC-4FB4-8B49-C743C488D93D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1C112-5120-40AD-9193-14F25E913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731-C0AC-4FB4-8B49-C743C488D93D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1C112-5120-40AD-9193-14F25E913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731-C0AC-4FB4-8B49-C743C488D93D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1C112-5120-40AD-9193-14F25E913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731-C0AC-4FB4-8B49-C743C488D93D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1C112-5120-40AD-9193-14F25E913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731-C0AC-4FB4-8B49-C743C488D93D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1C112-5120-40AD-9193-14F25E913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2E731-C0AC-4FB4-8B49-C743C488D93D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1C112-5120-40AD-9193-14F25E913C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Применение графического редактора  </a:t>
            </a:r>
            <a:r>
              <a:rPr lang="en-US" dirty="0" smtClean="0"/>
              <a:t>Advanced </a:t>
            </a:r>
            <a:r>
              <a:rPr lang="en-US" dirty="0" err="1" smtClean="0"/>
              <a:t>Grapher</a:t>
            </a:r>
            <a:r>
              <a:rPr lang="en-US" dirty="0" smtClean="0"/>
              <a:t> 2.2</a:t>
            </a:r>
            <a:br>
              <a:rPr lang="en-US" dirty="0" smtClean="0"/>
            </a:br>
            <a:r>
              <a:rPr lang="ru-RU" dirty="0" smtClean="0"/>
              <a:t>на уроках математики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4221088"/>
            <a:ext cx="7416824" cy="168059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Христофорова Ксения </a:t>
            </a:r>
            <a:r>
              <a:rPr lang="ru-RU" sz="24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Семеновна ,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учитель математики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МКОУ «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Саныяхтахская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СОШ»</a:t>
            </a:r>
          </a:p>
          <a:p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Олекминского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района РС(Я)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Тригонометрические функции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189"/>
          <a:stretch/>
        </p:blipFill>
        <p:spPr bwMode="auto">
          <a:xfrm>
            <a:off x="539552" y="1260004"/>
            <a:ext cx="8075163" cy="535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1781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Тригонометрические функции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158"/>
          <a:stretch/>
        </p:blipFill>
        <p:spPr bwMode="auto">
          <a:xfrm>
            <a:off x="510208" y="1196752"/>
            <a:ext cx="8095416" cy="5316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1204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Тригонометрические функции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38" t="5107" r="1997"/>
          <a:stretch/>
        </p:blipFill>
        <p:spPr bwMode="auto">
          <a:xfrm>
            <a:off x="683568" y="1268760"/>
            <a:ext cx="7715250" cy="5273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4341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Тригонометрические функции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027"/>
          <a:stretch/>
        </p:blipFill>
        <p:spPr bwMode="auto">
          <a:xfrm>
            <a:off x="467544" y="1268759"/>
            <a:ext cx="8208912" cy="5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0680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Тригонометрические функции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48710" y="1600200"/>
            <a:ext cx="1938089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en-US" dirty="0" smtClean="0"/>
              <a:t>y=</a:t>
            </a:r>
            <a:r>
              <a:rPr lang="en-US" dirty="0" err="1" smtClean="0"/>
              <a:t>sinx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y=</a:t>
            </a:r>
            <a:r>
              <a:rPr lang="en-US" dirty="0" err="1" smtClean="0"/>
              <a:t>cosx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4742" y="1541562"/>
            <a:ext cx="6353175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7166" y="3928912"/>
            <a:ext cx="564832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8734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Тригонометрические функции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12776"/>
            <a:ext cx="7859215" cy="60466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en-US" dirty="0" smtClean="0"/>
              <a:t>           y=</a:t>
            </a:r>
            <a:r>
              <a:rPr lang="en-US" dirty="0" err="1" smtClean="0"/>
              <a:t>tgx</a:t>
            </a:r>
            <a:r>
              <a:rPr lang="en-US" dirty="0"/>
              <a:t>	</a:t>
            </a:r>
            <a:r>
              <a:rPr lang="en-US" dirty="0" smtClean="0"/>
              <a:t>		   y=</a:t>
            </a:r>
            <a:r>
              <a:rPr lang="en-US" dirty="0" err="1" smtClean="0"/>
              <a:t>ctgx</a:t>
            </a:r>
            <a:endParaRPr lang="en-US" dirty="0" smtClean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352675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228106"/>
            <a:ext cx="2609850" cy="442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9960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координат точек пересечения графиков функций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74638"/>
            <a:ext cx="8064896" cy="5181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3740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Вычисление площади криволинейной трапеции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805" t="5841" r="2023" b="4685"/>
          <a:stretch/>
        </p:blipFill>
        <p:spPr bwMode="auto">
          <a:xfrm>
            <a:off x="731540" y="1556792"/>
            <a:ext cx="7776864" cy="4930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6227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ru-RU" dirty="0" smtClean="0"/>
              <a:t>Сохранение графиков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276872"/>
            <a:ext cx="2880320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Имеется возможность сохранять в различных форматах.</a:t>
            </a:r>
            <a:endParaRPr lang="ru-RU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700808"/>
            <a:ext cx="5374604" cy="4634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5074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Немного о программе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rmAutofit/>
          </a:bodyPr>
          <a:lstStyle/>
          <a:p>
            <a:pPr marL="0" indent="0" algn="just"/>
            <a:r>
              <a:rPr lang="ru-RU" dirty="0" smtClean="0"/>
              <a:t> </a:t>
            </a:r>
            <a:r>
              <a:rPr lang="ru-RU" dirty="0" smtClean="0"/>
              <a:t>Выражения </a:t>
            </a:r>
            <a:r>
              <a:rPr lang="ru-RU" dirty="0" smtClean="0"/>
              <a:t>в </a:t>
            </a:r>
            <a:r>
              <a:rPr lang="ru-RU" dirty="0" err="1" smtClean="0"/>
              <a:t>Advanced</a:t>
            </a:r>
            <a:r>
              <a:rPr lang="ru-RU" dirty="0" smtClean="0"/>
              <a:t> </a:t>
            </a:r>
            <a:r>
              <a:rPr lang="ru-RU" dirty="0" err="1" smtClean="0"/>
              <a:t>Grapher</a:t>
            </a:r>
            <a:r>
              <a:rPr lang="ru-RU" dirty="0" smtClean="0"/>
              <a:t> состоят из переменных, констант, чисел и функций от них, соединенных операторами;</a:t>
            </a:r>
          </a:p>
          <a:p>
            <a:pPr marL="0" indent="0" algn="just"/>
            <a:r>
              <a:rPr lang="ru-RU" dirty="0" smtClean="0"/>
              <a:t> </a:t>
            </a:r>
            <a:r>
              <a:rPr lang="ru-RU" dirty="0" smtClean="0"/>
              <a:t>имеет </a:t>
            </a:r>
            <a:r>
              <a:rPr lang="ru-RU" dirty="0" smtClean="0"/>
              <a:t>средства для управления графиками, т.е.  возможность создавать, удалять, дублировать графики, изменять их свойства и порядок в списке графиков;</a:t>
            </a:r>
          </a:p>
          <a:p>
            <a:pPr marL="0" indent="0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765" y="0"/>
            <a:ext cx="8879723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Немного о программе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57200" y="1412776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/>
            <a:r>
              <a:rPr lang="ru-RU" dirty="0" smtClean="0"/>
              <a:t> графики </a:t>
            </a:r>
            <a:r>
              <a:rPr lang="ru-RU" dirty="0" smtClean="0"/>
              <a:t>имеют разнообразные свойства, некоторые из которых являются общими для разных типов графиков (например, описание и цвет), а наличие других зависит от типа. Каждый график имеет основные и дополнительные свойства;</a:t>
            </a:r>
          </a:p>
          <a:p>
            <a:pPr marL="0" indent="0" algn="just"/>
            <a:r>
              <a:rPr lang="ru-RU" dirty="0" smtClean="0"/>
              <a:t>   параметры документа определяют отображение координатной плоскости, интервалы построения и параметры построения графиков, которые можно легко изменять;</a:t>
            </a:r>
          </a:p>
          <a:p>
            <a:pPr marL="0" indent="0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92495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Немного о программе</a:t>
            </a: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/>
            <a:r>
              <a:rPr lang="ru-RU" dirty="0" smtClean="0"/>
              <a:t> работа с вычислительными возможностями осуществляется с помощью панели инструментов «Вычисления» или меню «Вычисления»;</a:t>
            </a:r>
          </a:p>
          <a:p>
            <a:pPr marL="0" indent="0" algn="just"/>
            <a:r>
              <a:rPr lang="ru-RU" dirty="0" smtClean="0"/>
              <a:t>  редактор позволяет импортировать и экспортировать информацию в другие программы и файлы.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96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Графический редактор </a:t>
            </a:r>
            <a:br>
              <a:rPr lang="ru-RU" dirty="0" smtClean="0"/>
            </a:br>
            <a:r>
              <a:rPr lang="en-US" dirty="0" smtClean="0"/>
              <a:t>Advanced </a:t>
            </a:r>
            <a:r>
              <a:rPr lang="en-US" dirty="0" err="1"/>
              <a:t>Grapher</a:t>
            </a:r>
            <a:r>
              <a:rPr lang="en-US" dirty="0"/>
              <a:t> 2.2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u="sng" dirty="0" smtClean="0"/>
              <a:t>Область применения:</a:t>
            </a:r>
          </a:p>
          <a:p>
            <a:pPr marL="514350" indent="-514350">
              <a:buAutoNum type="arabicParenR"/>
            </a:pPr>
            <a:r>
              <a:rPr lang="ru-RU" dirty="0" smtClean="0"/>
              <a:t>объяснение нового материала;</a:t>
            </a:r>
          </a:p>
          <a:p>
            <a:pPr marL="514350" indent="-514350" algn="just">
              <a:buAutoNum type="arabicParenR"/>
            </a:pPr>
            <a:r>
              <a:rPr lang="ru-RU" dirty="0" smtClean="0"/>
              <a:t>осуществление тематического контроля на построение, </a:t>
            </a:r>
            <a:r>
              <a:rPr lang="ru-RU" dirty="0"/>
              <a:t>чтение и </a:t>
            </a:r>
            <a:r>
              <a:rPr lang="ru-RU" dirty="0" smtClean="0"/>
              <a:t>исследование графиков функций;</a:t>
            </a:r>
          </a:p>
          <a:p>
            <a:pPr marL="514350" indent="-514350" algn="just">
              <a:buAutoNum type="arabicParenR"/>
            </a:pPr>
            <a:r>
              <a:rPr lang="ru-RU" dirty="0" smtClean="0"/>
              <a:t>Решение уравнений, неравенств, систем уравнений и неравенств;</a:t>
            </a:r>
          </a:p>
          <a:p>
            <a:pPr marL="514350" indent="-514350" algn="just">
              <a:buAutoNum type="arabicParenR"/>
            </a:pPr>
            <a:r>
              <a:rPr lang="ru-RU" dirty="0" smtClean="0"/>
              <a:t>создание дидактического материала (имеется возможность сохранения в различных типах).</a:t>
            </a:r>
          </a:p>
        </p:txBody>
      </p:sp>
    </p:spTree>
    <p:extLst>
      <p:ext uri="{BB962C8B-B14F-4D97-AF65-F5344CB8AC3E}">
        <p14:creationId xmlns:p14="http://schemas.microsoft.com/office/powerpoint/2010/main" xmlns="" val="305885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Плюсы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на </a:t>
            </a:r>
            <a:r>
              <a:rPr lang="ru-RU" dirty="0" smtClean="0"/>
              <a:t>русском языке;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э</a:t>
            </a:r>
            <a:r>
              <a:rPr lang="ru-RU" dirty="0" smtClean="0"/>
              <a:t>кономия </a:t>
            </a:r>
            <a:r>
              <a:rPr lang="ru-RU" dirty="0"/>
              <a:t>времени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б</a:t>
            </a:r>
            <a:r>
              <a:rPr lang="ru-RU" dirty="0" smtClean="0"/>
              <a:t>ольшое </a:t>
            </a:r>
            <a:r>
              <a:rPr lang="ru-RU" dirty="0" smtClean="0"/>
              <a:t>количество поддерживаемых операций с </a:t>
            </a:r>
            <a:r>
              <a:rPr lang="ru-RU" dirty="0" smtClean="0"/>
              <a:t>графиками функций;</a:t>
            </a:r>
            <a:endParaRPr lang="ru-RU" dirty="0"/>
          </a:p>
          <a:p>
            <a:pPr>
              <a:buFont typeface="Wingdings" pitchFamily="2" charset="2"/>
              <a:buChar char="ü"/>
            </a:pPr>
            <a:r>
              <a:rPr lang="ru-RU" dirty="0"/>
              <a:t>п</a:t>
            </a:r>
            <a:r>
              <a:rPr lang="ru-RU" dirty="0" smtClean="0"/>
              <a:t>ростота использования;</a:t>
            </a:r>
            <a:endParaRPr lang="ru-RU" dirty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н</a:t>
            </a:r>
            <a:r>
              <a:rPr lang="ru-RU" dirty="0" smtClean="0"/>
              <a:t>аглядное </a:t>
            </a:r>
            <a:r>
              <a:rPr lang="ru-RU" dirty="0" smtClean="0"/>
              <a:t>представление графика функции;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и</a:t>
            </a:r>
            <a:r>
              <a:rPr lang="ru-RU" dirty="0" smtClean="0"/>
              <a:t>зменение </a:t>
            </a:r>
            <a:r>
              <a:rPr lang="ru-RU" dirty="0" smtClean="0"/>
              <a:t>параметров построения графиков функций;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с</a:t>
            </a:r>
            <a:r>
              <a:rPr lang="ru-RU" dirty="0" smtClean="0"/>
              <a:t>охранение </a:t>
            </a:r>
            <a:r>
              <a:rPr lang="ru-RU" dirty="0" smtClean="0"/>
              <a:t>построений в формате рисунка </a:t>
            </a:r>
            <a:r>
              <a:rPr lang="en-US" dirty="0" smtClean="0"/>
              <a:t>gif, bmp, </a:t>
            </a:r>
            <a:r>
              <a:rPr lang="en-US" dirty="0" err="1" smtClean="0"/>
              <a:t>emf</a:t>
            </a:r>
            <a:r>
              <a:rPr lang="ru-RU" dirty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33293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Advanced </a:t>
            </a:r>
            <a:r>
              <a:rPr lang="en-US" dirty="0" err="1"/>
              <a:t>Grapher</a:t>
            </a:r>
            <a:r>
              <a:rPr lang="en-US" dirty="0"/>
              <a:t> </a:t>
            </a:r>
            <a:r>
              <a:rPr lang="ru-RU" dirty="0"/>
              <a:t>поддерживает следующие </a:t>
            </a:r>
            <a:r>
              <a:rPr lang="ru-RU" dirty="0" smtClean="0"/>
              <a:t>функции: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525963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 smtClean="0"/>
              <a:t>sin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ru-RU" dirty="0"/>
              <a:t>синус </a:t>
            </a:r>
            <a:br>
              <a:rPr lang="ru-RU" dirty="0"/>
            </a:br>
            <a:r>
              <a:rPr lang="en-US" i="1" dirty="0" err="1"/>
              <a:t>cos</a:t>
            </a:r>
            <a:r>
              <a:rPr lang="en-US" dirty="0"/>
              <a:t> - </a:t>
            </a:r>
            <a:r>
              <a:rPr lang="ru-RU" dirty="0"/>
              <a:t>косинус</a:t>
            </a:r>
            <a:br>
              <a:rPr lang="ru-RU" dirty="0"/>
            </a:br>
            <a:r>
              <a:rPr lang="en-US" i="1" dirty="0"/>
              <a:t>tan</a:t>
            </a:r>
            <a:r>
              <a:rPr lang="en-US" dirty="0"/>
              <a:t> - </a:t>
            </a:r>
            <a:r>
              <a:rPr lang="ru-RU" dirty="0"/>
              <a:t>тангенс</a:t>
            </a:r>
            <a:br>
              <a:rPr lang="ru-RU" dirty="0"/>
            </a:br>
            <a:r>
              <a:rPr lang="en-US" i="1" dirty="0"/>
              <a:t>cot</a:t>
            </a:r>
            <a:r>
              <a:rPr lang="en-US" dirty="0"/>
              <a:t> - </a:t>
            </a:r>
            <a:r>
              <a:rPr lang="ru-RU" dirty="0"/>
              <a:t>котангенс</a:t>
            </a:r>
            <a:br>
              <a:rPr lang="ru-RU" dirty="0"/>
            </a:br>
            <a:r>
              <a:rPr lang="en-US" i="1" dirty="0" err="1"/>
              <a:t>asin</a:t>
            </a:r>
            <a:r>
              <a:rPr lang="en-US" dirty="0"/>
              <a:t> - </a:t>
            </a:r>
            <a:r>
              <a:rPr lang="ru-RU" dirty="0"/>
              <a:t>арксинус</a:t>
            </a:r>
            <a:br>
              <a:rPr lang="ru-RU" dirty="0"/>
            </a:br>
            <a:r>
              <a:rPr lang="en-US" i="1" dirty="0" err="1"/>
              <a:t>acos</a:t>
            </a:r>
            <a:r>
              <a:rPr lang="en-US" dirty="0"/>
              <a:t> - </a:t>
            </a:r>
            <a:r>
              <a:rPr lang="ru-RU" dirty="0"/>
              <a:t>арккосинус</a:t>
            </a:r>
            <a:br>
              <a:rPr lang="ru-RU" dirty="0"/>
            </a:br>
            <a:r>
              <a:rPr lang="en-US" i="1" dirty="0" err="1"/>
              <a:t>atan</a:t>
            </a:r>
            <a:r>
              <a:rPr lang="en-US" dirty="0"/>
              <a:t> - </a:t>
            </a:r>
            <a:r>
              <a:rPr lang="ru-RU" dirty="0"/>
              <a:t>арктангенс</a:t>
            </a:r>
            <a:br>
              <a:rPr lang="ru-RU" dirty="0"/>
            </a:br>
            <a:r>
              <a:rPr lang="en-US" i="1" dirty="0"/>
              <a:t>abs</a:t>
            </a:r>
            <a:r>
              <a:rPr lang="en-US" dirty="0"/>
              <a:t> - </a:t>
            </a:r>
            <a:r>
              <a:rPr lang="ru-RU" dirty="0"/>
              <a:t>модуль числа</a:t>
            </a:r>
            <a:br>
              <a:rPr lang="ru-RU" dirty="0"/>
            </a:br>
            <a:r>
              <a:rPr lang="en-US" i="1" dirty="0" err="1"/>
              <a:t>sqrt</a:t>
            </a:r>
            <a:r>
              <a:rPr lang="en-US" dirty="0"/>
              <a:t> - </a:t>
            </a:r>
            <a:r>
              <a:rPr lang="ru-RU" dirty="0"/>
              <a:t>квадратный </a:t>
            </a:r>
            <a:r>
              <a:rPr lang="ru-RU" dirty="0" smtClean="0"/>
              <a:t>      	корень</a:t>
            </a:r>
            <a:r>
              <a:rPr lang="ru-RU" dirty="0"/>
              <a:t/>
            </a:r>
            <a:br>
              <a:rPr lang="ru-RU" dirty="0"/>
            </a:br>
            <a:r>
              <a:rPr lang="en-US" i="1" dirty="0" err="1"/>
              <a:t>ln</a:t>
            </a:r>
            <a:r>
              <a:rPr lang="en-US" dirty="0"/>
              <a:t> - </a:t>
            </a:r>
            <a:r>
              <a:rPr lang="ru-RU" dirty="0"/>
              <a:t>натуральный логарифм</a:t>
            </a:r>
            <a:br>
              <a:rPr lang="ru-RU" dirty="0"/>
            </a:br>
            <a:r>
              <a:rPr lang="en-US" i="1" dirty="0" err="1"/>
              <a:t>lg</a:t>
            </a:r>
            <a:r>
              <a:rPr lang="en-US" dirty="0"/>
              <a:t> - </a:t>
            </a:r>
            <a:r>
              <a:rPr lang="ru-RU" dirty="0"/>
              <a:t>десятичный 	</a:t>
            </a:r>
            <a:r>
              <a:rPr lang="ru-RU" dirty="0" smtClean="0"/>
              <a:t>логарифм</a:t>
            </a:r>
            <a:r>
              <a:rPr lang="ru-RU" dirty="0"/>
              <a:t/>
            </a:r>
            <a:br>
              <a:rPr lang="ru-RU" dirty="0"/>
            </a:br>
            <a:r>
              <a:rPr lang="en-US" i="1" dirty="0" err="1"/>
              <a:t>exp</a:t>
            </a:r>
            <a:r>
              <a:rPr lang="en-US" dirty="0"/>
              <a:t> - </a:t>
            </a:r>
            <a:r>
              <a:rPr lang="ru-RU" dirty="0"/>
              <a:t>экспонента (</a:t>
            </a:r>
            <a:r>
              <a:rPr lang="en-US" dirty="0" err="1"/>
              <a:t>exp</a:t>
            </a:r>
            <a:r>
              <a:rPr lang="en-US" dirty="0"/>
              <a:t>(x) - </a:t>
            </a:r>
            <a:r>
              <a:rPr lang="ru-RU" dirty="0" smtClean="0"/>
              <a:t>	</a:t>
            </a:r>
            <a:r>
              <a:rPr lang="en-US" dirty="0" smtClean="0"/>
              <a:t>e </a:t>
            </a:r>
            <a:r>
              <a:rPr lang="ru-RU" dirty="0"/>
              <a:t>в степени </a:t>
            </a:r>
            <a:r>
              <a:rPr lang="en-US" dirty="0"/>
              <a:t>x)</a:t>
            </a:r>
            <a:br>
              <a:rPr lang="en-US" dirty="0"/>
            </a:br>
            <a:r>
              <a:rPr lang="en-US" i="1" dirty="0" err="1"/>
              <a:t>int</a:t>
            </a:r>
            <a:r>
              <a:rPr lang="en-US" dirty="0"/>
              <a:t> - </a:t>
            </a:r>
            <a:r>
              <a:rPr lang="ru-RU" dirty="0"/>
              <a:t>целая часть числа</a:t>
            </a:r>
            <a:br>
              <a:rPr lang="ru-RU" dirty="0"/>
            </a:br>
            <a:r>
              <a:rPr lang="en-US" i="1" dirty="0"/>
              <a:t>round</a:t>
            </a:r>
            <a:r>
              <a:rPr lang="en-US" dirty="0"/>
              <a:t> - </a:t>
            </a:r>
            <a:r>
              <a:rPr lang="ru-RU" dirty="0"/>
              <a:t>округление</a:t>
            </a:r>
            <a:br>
              <a:rPr lang="ru-RU" dirty="0"/>
            </a:br>
            <a:r>
              <a:rPr lang="en-US" i="1" dirty="0" err="1"/>
              <a:t>frac</a:t>
            </a:r>
            <a:r>
              <a:rPr lang="en-US" dirty="0"/>
              <a:t> - </a:t>
            </a:r>
            <a:r>
              <a:rPr lang="ru-RU" dirty="0"/>
              <a:t>дробная часть </a:t>
            </a:r>
            <a:r>
              <a:rPr lang="ru-RU" dirty="0" smtClean="0"/>
              <a:t>				числа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0685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1883" y="1412776"/>
            <a:ext cx="4248472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Для построения прямых, парабол, гипербол и ряда других функций в окне «ДОБАВИТЬ ГРАФИК» вводится формула необходимой функции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199" t="5541" r="3423"/>
          <a:stretch/>
        </p:blipFill>
        <p:spPr bwMode="auto">
          <a:xfrm>
            <a:off x="4560355" y="404664"/>
            <a:ext cx="4259795" cy="5924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765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с формулами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0" y="1600200"/>
            <a:ext cx="447484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Необходимые формулы функций можно создать заранее – они будут отображены постоянно на боковой панели.</a:t>
            </a:r>
          </a:p>
          <a:p>
            <a:pPr marL="0" indent="0">
              <a:buNone/>
            </a:pPr>
            <a:r>
              <a:rPr lang="ru-RU" dirty="0" smtClean="0"/>
              <a:t>При необходимости можно отобразить любую (несколько) из ранее сохраненных.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2933700" cy="443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9563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32656"/>
            <a:ext cx="2431988" cy="3289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948" y="306760"/>
            <a:ext cx="2200275" cy="3315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672"/>
          <a:stretch/>
        </p:blipFill>
        <p:spPr bwMode="auto">
          <a:xfrm>
            <a:off x="5436096" y="284330"/>
            <a:ext cx="3375652" cy="3338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4069" y="3769196"/>
            <a:ext cx="3133725" cy="276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777605"/>
            <a:ext cx="376237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801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54" y="129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Применение редактора </a:t>
            </a:r>
            <a:br>
              <a:rPr lang="ru-RU" dirty="0" smtClean="0"/>
            </a:br>
            <a:r>
              <a:rPr lang="ru-RU" dirty="0" smtClean="0"/>
              <a:t>при решении неравенств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131"/>
          <a:stretch/>
        </p:blipFill>
        <p:spPr bwMode="auto">
          <a:xfrm>
            <a:off x="4716016" y="1314450"/>
            <a:ext cx="4219575" cy="323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68453" y="4002748"/>
            <a:ext cx="3314700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853" t="5934" r="3250" b="2981"/>
          <a:stretch/>
        </p:blipFill>
        <p:spPr bwMode="auto">
          <a:xfrm>
            <a:off x="395536" y="1314450"/>
            <a:ext cx="4032448" cy="5376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552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1294</TotalTime>
  <Words>345</Words>
  <Application>Microsoft Office PowerPoint</Application>
  <PresentationFormat>Экран (4:3)</PresentationFormat>
  <Paragraphs>52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Применение графического редактора  Advanced Grapher 2.2 на уроках математики</vt:lpstr>
      <vt:lpstr>Слайд 2</vt:lpstr>
      <vt:lpstr>Графический редактор  Advanced Grapher 2.2 </vt:lpstr>
      <vt:lpstr>Плюсы </vt:lpstr>
      <vt:lpstr>Advanced Grapher поддерживает следующие функции:</vt:lpstr>
      <vt:lpstr>Слайд 6</vt:lpstr>
      <vt:lpstr>Работа с формулами</vt:lpstr>
      <vt:lpstr>Слайд 8</vt:lpstr>
      <vt:lpstr>Применение редактора  при решении неравенств </vt:lpstr>
      <vt:lpstr>Тригонометрические функции</vt:lpstr>
      <vt:lpstr>Тригонометрические функции</vt:lpstr>
      <vt:lpstr>Тригонометрические функции</vt:lpstr>
      <vt:lpstr>Тригонометрические функции</vt:lpstr>
      <vt:lpstr>Тригонометрические функции</vt:lpstr>
      <vt:lpstr>Тригонометрические функции</vt:lpstr>
      <vt:lpstr>Определение координат точек пересечения графиков функций</vt:lpstr>
      <vt:lpstr>Вычисление площади криволинейной трапеции</vt:lpstr>
      <vt:lpstr>Сохранение графиков </vt:lpstr>
      <vt:lpstr>Немного о программе</vt:lpstr>
      <vt:lpstr>Немного о программе</vt:lpstr>
      <vt:lpstr>Немного о программе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графического редактора  Advanced Grapher 2.2 на уроках математики</dc:title>
  <dc:creator>Ксения</dc:creator>
  <cp:lastModifiedBy>ККсения</cp:lastModifiedBy>
  <cp:revision>33</cp:revision>
  <dcterms:created xsi:type="dcterms:W3CDTF">2013-03-11T10:44:21Z</dcterms:created>
  <dcterms:modified xsi:type="dcterms:W3CDTF">2014-01-27T09:45:56Z</dcterms:modified>
</cp:coreProperties>
</file>