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63" r:id="rId5"/>
    <p:sldId id="264" r:id="rId6"/>
    <p:sldId id="265" r:id="rId7"/>
    <p:sldId id="266" r:id="rId8"/>
    <p:sldId id="267" r:id="rId9"/>
    <p:sldId id="262" r:id="rId10"/>
    <p:sldId id="268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31" autoAdjust="0"/>
    <p:restoredTop sz="86423" autoAdjust="0"/>
  </p:normalViewPr>
  <p:slideViewPr>
    <p:cSldViewPr>
      <p:cViewPr varScale="1">
        <p:scale>
          <a:sx n="49" d="100"/>
          <a:sy n="49" d="100"/>
        </p:scale>
        <p:origin x="-14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1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1794935"/>
            <a:ext cx="6264696" cy="1828090"/>
          </a:xfrm>
        </p:spPr>
        <p:txBody>
          <a:bodyPr>
            <a:no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</a:rPr>
              <a:t>Язык </a:t>
            </a:r>
            <a:r>
              <a:rPr lang="ru-RU" sz="5400" b="1" i="1" smtClean="0">
                <a:solidFill>
                  <a:srgbClr val="FF0000"/>
                </a:solidFill>
              </a:rPr>
              <a:t>художественной </a:t>
            </a:r>
            <a:r>
              <a:rPr lang="ru-RU" sz="5400" b="1" i="1" smtClean="0">
                <a:solidFill>
                  <a:srgbClr val="FF0000"/>
                </a:solidFill>
              </a:rPr>
              <a:t>литературы</a:t>
            </a:r>
            <a:endParaRPr lang="ru-RU" sz="5400" b="1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Развитие речи.</a:t>
            </a:r>
          </a:p>
          <a:p>
            <a:r>
              <a:rPr lang="ru-RU" sz="3600" b="1" dirty="0" smtClean="0">
                <a:solidFill>
                  <a:schemeClr val="tx1"/>
                </a:solidFill>
              </a:rPr>
              <a:t>Урок русского языка, </a:t>
            </a:r>
          </a:p>
          <a:p>
            <a:r>
              <a:rPr lang="ru-RU" sz="3600" b="1" dirty="0" smtClean="0">
                <a:solidFill>
                  <a:schemeClr val="tx1"/>
                </a:solidFill>
              </a:rPr>
              <a:t>8 класс</a:t>
            </a:r>
            <a:endParaRPr lang="ru-RU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760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Спасибо за работу)))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В последней графе первой таблицы «?» запишите те вопросы, которые на данный момент еще требуют доработки для вас и вычеркните те, в которых вы разобрались</a:t>
            </a:r>
          </a:p>
          <a:p>
            <a:pPr algn="just"/>
            <a:r>
              <a:rPr lang="ru-RU" b="1" dirty="0" smtClean="0"/>
              <a:t>Поставьте в конце рабочей карты свою оценку за работу на уроке по десятибалльной системе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37532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Успехов!!!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2852936"/>
            <a:ext cx="2088231" cy="25202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699596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Проверь себя!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916832"/>
            <a:ext cx="6840760" cy="417646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При</a:t>
            </a:r>
            <a:r>
              <a:rPr lang="ru-RU" b="1" dirty="0" smtClean="0"/>
              <a:t>обретенные </a:t>
            </a:r>
            <a:r>
              <a:rPr lang="ru-RU" b="1" dirty="0"/>
              <a:t>способности, </a:t>
            </a:r>
            <a:endParaRPr lang="en-US" b="1" dirty="0" smtClean="0"/>
          </a:p>
          <a:p>
            <a:r>
              <a:rPr lang="ru-RU" b="1" dirty="0" smtClean="0">
                <a:solidFill>
                  <a:srgbClr val="FF0000"/>
                </a:solidFill>
              </a:rPr>
              <a:t>от</a:t>
            </a:r>
            <a:r>
              <a:rPr lang="ru-RU" b="1" dirty="0" smtClean="0"/>
              <a:t>даленная </a:t>
            </a:r>
            <a:r>
              <a:rPr lang="ru-RU" b="1" dirty="0"/>
              <a:t>канонада, </a:t>
            </a:r>
            <a:endParaRPr lang="en-US" b="1" dirty="0" smtClean="0"/>
          </a:p>
          <a:p>
            <a:r>
              <a:rPr lang="ru-RU" b="1" dirty="0" smtClean="0"/>
              <a:t>вследствие ошибки, </a:t>
            </a:r>
            <a:endParaRPr lang="en-US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следствии по делу, </a:t>
            </a:r>
            <a:endParaRPr lang="en-US" b="1" dirty="0" smtClean="0"/>
          </a:p>
          <a:p>
            <a:r>
              <a:rPr lang="ru-RU" b="1" dirty="0" smtClean="0">
                <a:solidFill>
                  <a:srgbClr val="FF0000"/>
                </a:solidFill>
              </a:rPr>
              <a:t>пре</a:t>
            </a:r>
            <a:r>
              <a:rPr lang="ru-RU" b="1" dirty="0" smtClean="0"/>
              <a:t>одолеть </a:t>
            </a:r>
            <a:r>
              <a:rPr lang="ru-RU" b="1" dirty="0"/>
              <a:t>трудности, </a:t>
            </a:r>
            <a:endParaRPr lang="en-US" b="1" dirty="0" smtClean="0"/>
          </a:p>
          <a:p>
            <a:r>
              <a:rPr lang="ru-RU" b="1" dirty="0" smtClean="0">
                <a:solidFill>
                  <a:srgbClr val="FF0000"/>
                </a:solidFill>
              </a:rPr>
              <a:t>за</a:t>
            </a:r>
            <a:r>
              <a:rPr lang="ru-RU" b="1" dirty="0" smtClean="0"/>
              <a:t>глохший </a:t>
            </a:r>
            <a:r>
              <a:rPr lang="ru-RU" b="1" dirty="0"/>
              <a:t>двигатель, </a:t>
            </a:r>
            <a:endParaRPr lang="en-US" b="1" dirty="0" smtClean="0"/>
          </a:p>
          <a:p>
            <a:r>
              <a:rPr lang="ru-RU" b="1" dirty="0" smtClean="0"/>
              <a:t>законное </a:t>
            </a:r>
            <a:r>
              <a:rPr lang="ru-RU" b="1" dirty="0"/>
              <a:t>решение, </a:t>
            </a:r>
            <a:endParaRPr lang="en-US" b="1" dirty="0" smtClean="0"/>
          </a:p>
          <a:p>
            <a:r>
              <a:rPr lang="ru-RU" b="1" dirty="0" smtClean="0">
                <a:solidFill>
                  <a:srgbClr val="FF0000"/>
                </a:solidFill>
              </a:rPr>
              <a:t>из</a:t>
            </a:r>
            <a:r>
              <a:rPr lang="ru-RU" b="1" dirty="0" smtClean="0"/>
              <a:t>мученный </a:t>
            </a:r>
            <a:r>
              <a:rPr lang="ru-RU" b="1" dirty="0"/>
              <a:t>тяжким недугом, </a:t>
            </a:r>
            <a:endParaRPr lang="en-US" b="1" dirty="0" smtClean="0"/>
          </a:p>
          <a:p>
            <a:r>
              <a:rPr lang="ru-RU" b="1" dirty="0" smtClean="0"/>
              <a:t>читать </a:t>
            </a:r>
            <a:r>
              <a:rPr lang="ru-RU" b="1" dirty="0"/>
              <a:t>в течение недели</a:t>
            </a:r>
          </a:p>
        </p:txBody>
      </p:sp>
    </p:spTree>
    <p:extLst>
      <p:ext uri="{BB962C8B-B14F-4D97-AF65-F5344CB8AC3E}">
        <p14:creationId xmlns:p14="http://schemas.microsoft.com/office/powerpoint/2010/main" val="829455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Проверь себя!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/>
              <a:t>срЕдства</a:t>
            </a:r>
            <a:endParaRPr lang="ru-RU" sz="3600" dirty="0" smtClean="0"/>
          </a:p>
          <a:p>
            <a:r>
              <a:rPr lang="ru-RU" sz="3600" dirty="0" err="1" smtClean="0"/>
              <a:t>красИвее</a:t>
            </a:r>
            <a:endParaRPr lang="ru-RU" sz="3600" dirty="0" smtClean="0"/>
          </a:p>
          <a:p>
            <a:r>
              <a:rPr lang="ru-RU" sz="3600" dirty="0" err="1" smtClean="0"/>
              <a:t>включИт</a:t>
            </a:r>
            <a:endParaRPr lang="ru-RU" sz="3600" dirty="0" smtClean="0"/>
          </a:p>
          <a:p>
            <a:r>
              <a:rPr lang="ru-RU" sz="3600" dirty="0" err="1" smtClean="0"/>
              <a:t>звонИт</a:t>
            </a:r>
            <a:endParaRPr lang="ru-RU" sz="3600" dirty="0" smtClean="0"/>
          </a:p>
          <a:p>
            <a:r>
              <a:rPr lang="ru-RU" sz="3600" dirty="0" err="1" smtClean="0"/>
              <a:t>взялА</a:t>
            </a:r>
            <a:endParaRPr lang="ru-RU" sz="36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/>
              <a:t>свЁкла</a:t>
            </a:r>
            <a:endParaRPr lang="ru-RU" sz="3600" dirty="0" smtClean="0"/>
          </a:p>
          <a:p>
            <a:r>
              <a:rPr lang="ru-RU" sz="3600" dirty="0" err="1" smtClean="0"/>
              <a:t>процЕнт</a:t>
            </a:r>
            <a:endParaRPr lang="ru-RU" sz="3600" dirty="0" smtClean="0"/>
          </a:p>
          <a:p>
            <a:r>
              <a:rPr lang="ru-RU" sz="3600" dirty="0" err="1" smtClean="0"/>
              <a:t>начАть</a:t>
            </a:r>
            <a:endParaRPr lang="ru-RU" sz="3600" dirty="0" smtClean="0"/>
          </a:p>
          <a:p>
            <a:r>
              <a:rPr lang="ru-RU" sz="3600" dirty="0" err="1" smtClean="0"/>
              <a:t>договОр</a:t>
            </a:r>
            <a:r>
              <a:rPr lang="ru-RU" sz="3600" dirty="0" smtClean="0"/>
              <a:t>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13214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Определите стиль текста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844824"/>
            <a:ext cx="3743272" cy="4464495"/>
          </a:xfrm>
        </p:spPr>
        <p:txBody>
          <a:bodyPr>
            <a:normAutofit fontScale="92500"/>
          </a:bodyPr>
          <a:lstStyle/>
          <a:p>
            <a:r>
              <a:rPr lang="ru-RU" dirty="0"/>
              <a:t>Невероятное открытие! Житель глухой деревни </a:t>
            </a:r>
            <a:r>
              <a:rPr lang="ru-RU" dirty="0" err="1"/>
              <a:t>Эксперименталово</a:t>
            </a:r>
            <a:r>
              <a:rPr lang="ru-RU" dirty="0"/>
              <a:t> изобрел новый препарат, заставляющий нести кур золотые яйца! Тайна, над которой билось не одно поколение алхимиков, раскрыта! Пока от изобретателя никаких комментариев не поступало. </a:t>
            </a:r>
            <a:r>
              <a:rPr lang="ru-RU" sz="1700" dirty="0" smtClean="0"/>
              <a:t>(Статья из Интернета)</a:t>
            </a:r>
            <a:endParaRPr lang="ru-RU" sz="17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499992" y="1772816"/>
            <a:ext cx="3888432" cy="4464495"/>
          </a:xfrm>
        </p:spPr>
        <p:txBody>
          <a:bodyPr>
            <a:noAutofit/>
          </a:bodyPr>
          <a:lstStyle/>
          <a:p>
            <a:r>
              <a:rPr lang="ru-RU" sz="1600" dirty="0"/>
              <a:t>Акт беспрецедентной жестокости и бесчеловечного отношения к животным проявил житель деревни </a:t>
            </a:r>
            <a:r>
              <a:rPr lang="ru-RU" sz="1600" dirty="0" err="1"/>
              <a:t>Эксперименталово</a:t>
            </a:r>
            <a:r>
              <a:rPr lang="ru-RU" sz="1600" dirty="0"/>
              <a:t>, который в своих корыстных целях с особой циничностью </a:t>
            </a:r>
            <a:r>
              <a:rPr lang="ru-RU" sz="1600" dirty="0" err="1"/>
              <a:t>оспользовал</a:t>
            </a:r>
            <a:r>
              <a:rPr lang="ru-RU" sz="1600" dirty="0"/>
              <a:t> несчастных куриц для создания своего «философского» камня. Золото было получено, однако это живодера не остановило, и он, как абсолютно аморальный тип, ушел в глубочайший запой, даже не пытаясь помочь бедным созданиям, ставшим жертвой его вопиющих экспериментов. (Статья из Интернет)</a:t>
            </a:r>
          </a:p>
        </p:txBody>
      </p:sp>
    </p:spTree>
    <p:extLst>
      <p:ext uri="{BB962C8B-B14F-4D97-AF65-F5344CB8AC3E}">
        <p14:creationId xmlns:p14="http://schemas.microsoft.com/office/powerpoint/2010/main" val="1275894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Определите стиль текста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Исходя из результатов эксперимента, можно сделать заключение, что объект имеет мягкую однородную структуру, свободно пропускает свет и может изменять ряд параметров при воздействии на него разности потенциалов в диапазоне от 5 до  </a:t>
            </a:r>
            <a:r>
              <a:rPr lang="ru-RU" dirty="0" smtClean="0"/>
              <a:t>   	   33 </a:t>
            </a:r>
            <a:r>
              <a:rPr lang="ru-RU" dirty="0"/>
              <a:t>000 В.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(</a:t>
            </a:r>
            <a:r>
              <a:rPr lang="ru-RU" dirty="0"/>
              <a:t>Статья из Интернета)</a:t>
            </a:r>
          </a:p>
        </p:txBody>
      </p:sp>
    </p:spTree>
    <p:extLst>
      <p:ext uri="{BB962C8B-B14F-4D97-AF65-F5344CB8AC3E}">
        <p14:creationId xmlns:p14="http://schemas.microsoft.com/office/powerpoint/2010/main" val="811186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Определите стиль текста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119256"/>
            <a:ext cx="7416824" cy="404604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800" dirty="0"/>
              <a:t>Савельич поглядел на меня с глубокой горестью и пошел за моим долгом. Мне было жаль бедного старика; но я хотел вырваться на волю и доказать, что уж я не ребенок. Деньги были доставлены </a:t>
            </a:r>
            <a:r>
              <a:rPr lang="ru-RU" sz="2800" dirty="0" err="1"/>
              <a:t>Зурину</a:t>
            </a:r>
            <a:r>
              <a:rPr lang="ru-RU" sz="2800" dirty="0"/>
              <a:t>. Савельич поспешил вывезти меня из проклятого трактира. Он явился с известием, что лошади готовы. С неспокойной </a:t>
            </a:r>
            <a:r>
              <a:rPr lang="ru-RU" sz="2800" dirty="0" err="1"/>
              <a:t>совестию</a:t>
            </a:r>
            <a:r>
              <a:rPr lang="ru-RU" sz="2800" dirty="0"/>
              <a:t> и с безмолвным раскаянием выехал я из Симбирска, не </a:t>
            </a:r>
            <a:r>
              <a:rPr lang="ru-RU" sz="2800" dirty="0" err="1"/>
              <a:t>простясь</a:t>
            </a:r>
            <a:r>
              <a:rPr lang="ru-RU" sz="2800" dirty="0"/>
              <a:t> с моим учителем и не думая с ним уже когда-нибудь увидеться.</a:t>
            </a:r>
            <a:r>
              <a:rPr lang="ru-RU" dirty="0"/>
              <a:t> (А.С. Пушкин)</a:t>
            </a:r>
          </a:p>
        </p:txBody>
      </p:sp>
    </p:spTree>
    <p:extLst>
      <p:ext uri="{BB962C8B-B14F-4D97-AF65-F5344CB8AC3E}">
        <p14:creationId xmlns:p14="http://schemas.microsoft.com/office/powerpoint/2010/main" val="2177947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5" y="548680"/>
            <a:ext cx="7560840" cy="1471387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Найдите средства выразительности в отрывке из повести А.С. Пушкина «Капитанская дочка»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119256"/>
            <a:ext cx="7992888" cy="440608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Я находился в том состоянии чувств и души, когда существенность, уступая мечтаниям, сливается с ними в неясных видениях </a:t>
            </a:r>
            <a:r>
              <a:rPr lang="ru-RU" dirty="0" err="1"/>
              <a:t>первосония</a:t>
            </a:r>
            <a:r>
              <a:rPr lang="ru-RU" dirty="0"/>
              <a:t>. Мне казалось, буран еще свирепствовал, и мы еще блуждали по снежной пустыне… Вдруг увидел я вороты, и въехал на барской двор нашей усадьбы. Первою </a:t>
            </a:r>
            <a:r>
              <a:rPr lang="ru-RU" dirty="0" err="1"/>
              <a:t>мыслию</a:t>
            </a:r>
            <a:r>
              <a:rPr lang="ru-RU" dirty="0"/>
              <a:t> моею было опасение, чтобы батюшка не прогневался на меня за невольное возвращение под кровлю родительскую, и не почел бы его умышленным ослушанием. С беспокойством я выпрыгнул из кибитки, и вижу: матушка встречает меня на крыльце с видом глубокого огорчения. «Тише», — говорит она мне — «отец болен при смерти и желает с тобою проститься». — Пораженный страхом, я иду за нею в спальню. Вижу, комната слабо освещена; у постели стоят люди с печальными лицами. </a:t>
            </a:r>
          </a:p>
        </p:txBody>
      </p:sp>
    </p:spTree>
    <p:extLst>
      <p:ext uri="{BB962C8B-B14F-4D97-AF65-F5344CB8AC3E}">
        <p14:creationId xmlns:p14="http://schemas.microsoft.com/office/powerpoint/2010/main" val="1033048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Редактирование текста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Так, в предложении 52 говорится о том, что «…погасшее небо плотно прижалось…к волнам». Перед нами олицетворение, с помощью которой автор передает сонливость вечерней природы, окружающая </a:t>
            </a:r>
            <a:r>
              <a:rPr lang="ru-RU" sz="2800" dirty="0" err="1"/>
              <a:t>Косту</a:t>
            </a:r>
            <a:r>
              <a:rPr lang="ru-RU" sz="2800" dirty="0"/>
              <a:t>, и навевает грустное настроение. Иван С.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3995936" y="3861048"/>
            <a:ext cx="2160240" cy="7200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7380312" y="3212976"/>
            <a:ext cx="7825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14440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2119257"/>
            <a:ext cx="6552728" cy="36038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на </a:t>
            </a:r>
            <a:r>
              <a:rPr lang="ru-RU" sz="3200" dirty="0"/>
              <a:t>сайте </a:t>
            </a:r>
            <a:r>
              <a:rPr lang="ru-RU" sz="3200" i="1" dirty="0"/>
              <a:t>kharitonova.ucoz.ru</a:t>
            </a:r>
            <a:r>
              <a:rPr lang="ru-RU" sz="3200" dirty="0"/>
              <a:t> в Методической копилке в разделе Домашнее задание скачать </a:t>
            </a:r>
            <a:r>
              <a:rPr lang="ru-RU" sz="3200" dirty="0" smtClean="0"/>
              <a:t>и выполнить ДЗ </a:t>
            </a:r>
            <a:r>
              <a:rPr lang="ru-RU" sz="3200" dirty="0"/>
              <a:t>№ 6 (комплексный анализ текста) для папки «Подготовка к ГИА</a:t>
            </a:r>
            <a:r>
              <a:rPr lang="ru-RU" sz="3200" dirty="0" smtClean="0"/>
              <a:t>»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87484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110</TotalTime>
  <Words>581</Words>
  <Application>Microsoft Office PowerPoint</Application>
  <PresentationFormat>Экран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Кнопка</vt:lpstr>
      <vt:lpstr>Язык художественной литературы</vt:lpstr>
      <vt:lpstr>Проверь себя!</vt:lpstr>
      <vt:lpstr>Проверь себя!</vt:lpstr>
      <vt:lpstr>Определите стиль текста</vt:lpstr>
      <vt:lpstr>Определите стиль текста </vt:lpstr>
      <vt:lpstr>Определите стиль текста </vt:lpstr>
      <vt:lpstr>Найдите средства выразительности в отрывке из повести А.С. Пушкина «Капитанская дочка»</vt:lpstr>
      <vt:lpstr>Редактирование текста</vt:lpstr>
      <vt:lpstr>Домашнее задание</vt:lpstr>
      <vt:lpstr>Спасибо за работу)))</vt:lpstr>
      <vt:lpstr>Успехов!!!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Язык художественной речи</dc:title>
  <dc:creator>GTFO</dc:creator>
  <cp:lastModifiedBy>GTFO</cp:lastModifiedBy>
  <cp:revision>11</cp:revision>
  <dcterms:created xsi:type="dcterms:W3CDTF">2013-04-07T04:15:54Z</dcterms:created>
  <dcterms:modified xsi:type="dcterms:W3CDTF">2013-04-16T15:06:46Z</dcterms:modified>
</cp:coreProperties>
</file>