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0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38405"/>
          </a:xfrm>
        </p:spPr>
        <p:txBody>
          <a:bodyPr/>
          <a:lstStyle/>
          <a:p>
            <a:r>
              <a:rPr lang="en-US" dirty="0" smtClean="0"/>
              <a:t>MY FAMILY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61255" y="2293640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семья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42385" y="1327045"/>
            <a:ext cx="2808312" cy="6094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ENGLISH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82547" y="5294883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sister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6608" y="2924944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дедушка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64291" y="4667988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grandma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55123" y="4106079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brother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42385" y="3552834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mummy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42385" y="2924944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grandpa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24128" y="2293640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family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83364" y="4092894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брат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90909" y="4653359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бабушка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0909" y="5294883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сестра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90909" y="3488007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мама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80198" y="1378199"/>
            <a:ext cx="2880320" cy="6120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RUSSIAN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93059" y="5898979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папа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782547" y="5898979"/>
            <a:ext cx="288032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daddy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5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92696"/>
            <a:ext cx="3240360" cy="3816424"/>
          </a:xfrm>
        </p:spPr>
      </p:pic>
      <p:sp>
        <p:nvSpPr>
          <p:cNvPr id="5" name="Овал 4"/>
          <p:cNvSpPr/>
          <p:nvPr/>
        </p:nvSpPr>
        <p:spPr>
          <a:xfrm>
            <a:off x="2333058" y="4725144"/>
            <a:ext cx="4023220" cy="12241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FAMILY TREE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860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</TotalTime>
  <Words>20</Words>
  <Application>Microsoft Office PowerPoint</Application>
  <PresentationFormat>Экран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MY FAMILY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FAMILY</dc:title>
  <dc:creator>Алсу</dc:creator>
  <cp:lastModifiedBy>Алсу</cp:lastModifiedBy>
  <cp:revision>5</cp:revision>
  <dcterms:created xsi:type="dcterms:W3CDTF">2013-01-21T13:20:36Z</dcterms:created>
  <dcterms:modified xsi:type="dcterms:W3CDTF">2013-01-23T14:58:13Z</dcterms:modified>
</cp:coreProperties>
</file>