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064" autoAdjust="0"/>
    <p:restoredTop sz="94660"/>
  </p:normalViewPr>
  <p:slideViewPr>
    <p:cSldViewPr>
      <p:cViewPr varScale="1">
        <p:scale>
          <a:sx n="99" d="100"/>
          <a:sy n="99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104DA-A698-4E7E-B014-82A8609B56F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D18F5-C6AA-40CD-9569-DCF9B6B0AA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8977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0D18F5-C6AA-40CD-9569-DCF9B6B0AA2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151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70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918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13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955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266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2728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7082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842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4210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743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011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5D78E-81D2-498D-8F00-0762EBD478B9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D1859-4CD2-4DCC-8456-D488897BB6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882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576063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ПРЯМОУГОЛЬНИК</a:t>
            </a:r>
            <a:endParaRPr lang="ru-RU" sz="2800" b="1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571472" y="1357298"/>
            <a:ext cx="3384376" cy="1008112"/>
            <a:chOff x="827584" y="1340768"/>
            <a:chExt cx="3384376" cy="100811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827584" y="1340768"/>
              <a:ext cx="338437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827584" y="1340768"/>
              <a:ext cx="0" cy="10081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827584" y="2348880"/>
              <a:ext cx="337034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4197927" y="1340768"/>
              <a:ext cx="14033" cy="10081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67673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366" y="151712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КВАДРАТ</a:t>
            </a:r>
            <a:endParaRPr lang="ru-RU" sz="2800" b="1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1187624" y="1412776"/>
            <a:ext cx="1728192" cy="1584176"/>
            <a:chOff x="1187624" y="1412776"/>
            <a:chExt cx="1728192" cy="158417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187624" y="1412776"/>
              <a:ext cx="0" cy="158417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187624" y="1412776"/>
              <a:ext cx="172819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187624" y="2996952"/>
              <a:ext cx="172819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915816" y="1412776"/>
              <a:ext cx="0" cy="158417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132526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СЛОЖНЫЕ ФИГУРЫ</a:t>
            </a:r>
            <a:endParaRPr lang="ru-RU" sz="2800" b="1" dirty="0"/>
          </a:p>
        </p:txBody>
      </p:sp>
      <p:grpSp>
        <p:nvGrpSpPr>
          <p:cNvPr id="20" name="Группа 19"/>
          <p:cNvGrpSpPr/>
          <p:nvPr/>
        </p:nvGrpSpPr>
        <p:grpSpPr>
          <a:xfrm>
            <a:off x="827584" y="928670"/>
            <a:ext cx="3960440" cy="1368152"/>
            <a:chOff x="827584" y="1196752"/>
            <a:chExt cx="3960440" cy="1368152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827584" y="1196752"/>
              <a:ext cx="223224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827584" y="1196752"/>
              <a:ext cx="0" cy="136815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827584" y="2564904"/>
              <a:ext cx="396044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3059832" y="1196752"/>
              <a:ext cx="1728192" cy="136815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Группа 21"/>
          <p:cNvGrpSpPr/>
          <p:nvPr/>
        </p:nvGrpSpPr>
        <p:grpSpPr>
          <a:xfrm>
            <a:off x="827584" y="2920384"/>
            <a:ext cx="3312368" cy="1080120"/>
            <a:chOff x="827584" y="3068960"/>
            <a:chExt cx="3312368" cy="1080120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827584" y="3068960"/>
              <a:ext cx="331236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827584" y="3068960"/>
              <a:ext cx="0" cy="108012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827584" y="4149080"/>
              <a:ext cx="1116124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flipV="1">
              <a:off x="1943708" y="3068960"/>
              <a:ext cx="2196244" cy="108012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Группа 22"/>
          <p:cNvGrpSpPr/>
          <p:nvPr/>
        </p:nvGrpSpPr>
        <p:grpSpPr>
          <a:xfrm>
            <a:off x="823895" y="4628056"/>
            <a:ext cx="2307945" cy="1944216"/>
            <a:chOff x="823895" y="4509120"/>
            <a:chExt cx="2307945" cy="1944216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>
              <a:off x="823895" y="4509120"/>
              <a:ext cx="2307945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827584" y="4509120"/>
              <a:ext cx="0" cy="194421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827584" y="6453336"/>
              <a:ext cx="230425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3131840" y="4509120"/>
              <a:ext cx="0" cy="1944216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1385646" y="5085184"/>
              <a:ext cx="124213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1385646" y="5085184"/>
              <a:ext cx="0" cy="4572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1385646" y="5542384"/>
              <a:ext cx="1242138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2627784" y="5085184"/>
              <a:ext cx="0" cy="4572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4778083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</Words>
  <Application>Microsoft Office PowerPoint</Application>
  <PresentationFormat>Экран (4:3)</PresentationFormat>
  <Paragraphs>4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ПРЯМОУГОЛЬНИК</vt:lpstr>
      <vt:lpstr>КВАДРАТ</vt:lpstr>
      <vt:lpstr>СЛОЖНЫЕ ФИГУРЫ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ПРЯМОУГОЛЬНИК</dc:title>
  <dc:creator>Ирина</dc:creator>
  <cp:lastModifiedBy>Пользователь Windows</cp:lastModifiedBy>
  <cp:revision>8</cp:revision>
  <dcterms:created xsi:type="dcterms:W3CDTF">2014-01-12T07:13:58Z</dcterms:created>
  <dcterms:modified xsi:type="dcterms:W3CDTF">2014-01-17T07:02:50Z</dcterms:modified>
</cp:coreProperties>
</file>