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2" r:id="rId6"/>
    <p:sldId id="260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8B2F66-EF4F-4355-8A7F-01D6FF8C8B49}" type="datetimeFigureOut">
              <a:rPr lang="ru-RU" smtClean="0"/>
              <a:t>14.03.2012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003E63-13DE-491C-A175-3E71E0E76D2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411600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F3F05-96AC-4C22-B151-3B2389685B75}" type="datetimeFigureOut">
              <a:rPr lang="ru-RU" smtClean="0"/>
              <a:t>14.03.2012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7342-A089-49AB-887A-14F1603A4ABA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162868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F3F05-96AC-4C22-B151-3B2389685B75}" type="datetimeFigureOut">
              <a:rPr lang="ru-RU" smtClean="0"/>
              <a:t>14.03.2012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7342-A089-49AB-887A-14F1603A4ABA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95725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F3F05-96AC-4C22-B151-3B2389685B75}" type="datetimeFigureOut">
              <a:rPr lang="ru-RU" smtClean="0"/>
              <a:t>14.03.2012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7342-A089-49AB-887A-14F1603A4ABA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189993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F3F05-96AC-4C22-B151-3B2389685B75}" type="datetimeFigureOut">
              <a:rPr lang="ru-RU" smtClean="0"/>
              <a:t>14.03.2012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7342-A089-49AB-887A-14F1603A4ABA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245774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F3F05-96AC-4C22-B151-3B2389685B75}" type="datetimeFigureOut">
              <a:rPr lang="ru-RU" smtClean="0"/>
              <a:t>14.03.2012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7342-A089-49AB-887A-14F1603A4ABA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01387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F3F05-96AC-4C22-B151-3B2389685B75}" type="datetimeFigureOut">
              <a:rPr lang="ru-RU" smtClean="0"/>
              <a:t>14.03.2012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7342-A089-49AB-887A-14F1603A4ABA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66675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F3F05-96AC-4C22-B151-3B2389685B75}" type="datetimeFigureOut">
              <a:rPr lang="ru-RU" smtClean="0"/>
              <a:t>14.03.2012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7342-A089-49AB-887A-14F1603A4ABA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49914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F3F05-96AC-4C22-B151-3B2389685B75}" type="datetimeFigureOut">
              <a:rPr lang="ru-RU" smtClean="0"/>
              <a:t>14.03.2012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7342-A089-49AB-887A-14F1603A4ABA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338301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F3F05-96AC-4C22-B151-3B2389685B75}" type="datetimeFigureOut">
              <a:rPr lang="ru-RU" smtClean="0"/>
              <a:t>14.03.2012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7342-A089-49AB-887A-14F1603A4ABA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663373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F3F05-96AC-4C22-B151-3B2389685B75}" type="datetimeFigureOut">
              <a:rPr lang="ru-RU" smtClean="0"/>
              <a:t>14.03.2012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7342-A089-49AB-887A-14F1603A4ABA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337513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F3F05-96AC-4C22-B151-3B2389685B75}" type="datetimeFigureOut">
              <a:rPr lang="ru-RU" smtClean="0"/>
              <a:t>14.03.2012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7342-A089-49AB-887A-14F1603A4ABA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64378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CF3F05-96AC-4C22-B151-3B2389685B75}" type="datetimeFigureOut">
              <a:rPr lang="ru-RU" smtClean="0"/>
              <a:t>14.03.2012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EA7342-A089-49AB-887A-14F1603A4ABA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5043898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900igr.net/datas/russkij-jazyk/Izmenenie-suschestvitelnykh-po-padezham/0004-004-Imenitelnyj-padezh.jpg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prstTxWarp prst="textTriangleInverted">
              <a:avLst/>
            </a:prstTxWarp>
            <a:normAutofit/>
          </a:bodyPr>
          <a:lstStyle/>
          <a:p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ПАДЕЖИ</a:t>
            </a:r>
            <a:endParaRPr lang="ru-RU" sz="7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>
            <a:prstTxWarp prst="textChevronInverted">
              <a:avLst/>
            </a:prstTxWarp>
            <a:noAutofit/>
          </a:bodyPr>
          <a:lstStyle/>
          <a:p>
            <a:r>
              <a:rPr lang="ru-RU" sz="6000" dirty="0"/>
              <a:t>и</a:t>
            </a:r>
            <a:r>
              <a:rPr lang="ru-RU" sz="6000" dirty="0" smtClean="0"/>
              <a:t>мен</a:t>
            </a:r>
          </a:p>
          <a:p>
            <a:r>
              <a:rPr lang="ru-RU" sz="6000" dirty="0" smtClean="0"/>
              <a:t>существительных</a:t>
            </a: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val="295528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C:\Users\Public\Pictures\Sample Pictures\0047-047-Ukusy-os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332656"/>
            <a:ext cx="8712967" cy="6336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8138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prstTxWarp prst="textDoubleWave1">
              <a:avLst/>
            </a:prstTxWarp>
            <a:noAutofit/>
          </a:bodyPr>
          <a:lstStyle/>
          <a:p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Девиз урока</a:t>
            </a:r>
            <a:endParaRPr lang="ru-RU" sz="7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628800"/>
            <a:ext cx="8229600" cy="4525963"/>
          </a:xfrm>
        </p:spPr>
        <p:txBody>
          <a:bodyPr>
            <a:prstTxWarp prst="textButtonPour">
              <a:avLst/>
            </a:prstTxWarp>
            <a:normAutofit/>
          </a:bodyPr>
          <a:lstStyle/>
          <a:p>
            <a:pPr marL="0" indent="0" algn="ctr">
              <a:buNone/>
            </a:pP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учитесь</a:t>
            </a:r>
          </a:p>
          <a:p>
            <a:pPr marL="0" indent="0" algn="ctr">
              <a:buNone/>
            </a:pP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 тайны </a:t>
            </a:r>
          </a:p>
          <a:p>
            <a:pPr marL="0" indent="0" algn="ctr">
              <a:buNone/>
            </a:pP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открывать</a:t>
            </a:r>
            <a:endParaRPr lang="ru-RU" sz="6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8028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Ко мне в гости пришел друг. Без друга жить не интересно. Я всегда рад другу. На своего друга я могу положиться. С другом мы всегда вместе. Я часто рассказываю о своем друге бабушке.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1516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Грамматические признаки</a:t>
            </a:r>
            <a:br>
              <a:rPr lang="ru-RU" dirty="0" smtClean="0"/>
            </a:br>
            <a:r>
              <a:rPr lang="ru-RU" dirty="0" smtClean="0"/>
              <a:t> имени существительного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Постоянные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Одушевленные – неодушевленные</a:t>
            </a:r>
          </a:p>
          <a:p>
            <a:r>
              <a:rPr lang="ru-RU" sz="3600" dirty="0"/>
              <a:t>С</a:t>
            </a:r>
            <a:r>
              <a:rPr lang="ru-RU" sz="3600" dirty="0" smtClean="0"/>
              <a:t>обственные - нарицательные</a:t>
            </a:r>
          </a:p>
          <a:p>
            <a:r>
              <a:rPr lang="ru-RU" sz="3600" dirty="0"/>
              <a:t>Р</a:t>
            </a:r>
            <a:r>
              <a:rPr lang="ru-RU" sz="3600" dirty="0" smtClean="0"/>
              <a:t>од</a:t>
            </a:r>
            <a:endParaRPr lang="ru-RU" sz="3600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ru-RU" dirty="0" smtClean="0"/>
              <a:t>Изменяющиеся</a:t>
            </a:r>
            <a:endParaRPr lang="ru-RU" dirty="0"/>
          </a:p>
        </p:txBody>
      </p:sp>
      <p:sp>
        <p:nvSpPr>
          <p:cNvPr id="8" name="Объект 7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Число</a:t>
            </a:r>
          </a:p>
          <a:p>
            <a:r>
              <a:rPr lang="ru-RU" sz="3600" dirty="0"/>
              <a:t>П</a:t>
            </a:r>
            <a:r>
              <a:rPr lang="ru-RU" sz="3600" dirty="0" smtClean="0"/>
              <a:t>адеж</a:t>
            </a:r>
          </a:p>
        </p:txBody>
      </p:sp>
    </p:spTree>
    <p:extLst>
      <p:ext uri="{BB962C8B-B14F-4D97-AF65-F5344CB8AC3E}">
        <p14:creationId xmlns:p14="http://schemas.microsoft.com/office/powerpoint/2010/main" val="2450761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3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  <p:bldP spid="6" grpId="0" uiExpand="1" build="p"/>
      <p:bldP spid="6" grpId="1" uiExpand="1" build="p"/>
      <p:bldP spid="7" grpId="0" build="p"/>
      <p:bldP spid="8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Объект 3" descr="http://festival.1september.ru/articles/537321/img6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8"/>
            <a:ext cx="8640960" cy="633670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16241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>
          <a:xfrm>
            <a:off x="179512" y="404664"/>
            <a:ext cx="8784976" cy="6192688"/>
          </a:xfrm>
        </p:spPr>
        <p:txBody>
          <a:bodyPr>
            <a:noAutofit/>
          </a:bodyPr>
          <a:lstStyle/>
          <a:p>
            <a:r>
              <a:rPr lang="ru-RU" sz="4400" dirty="0" err="1" smtClean="0"/>
              <a:t>Им.п</a:t>
            </a:r>
            <a:r>
              <a:rPr lang="ru-RU" sz="4400" dirty="0" smtClean="0"/>
              <a:t>. Кто</a:t>
            </a:r>
            <a:r>
              <a:rPr lang="ru-RU" sz="4400" dirty="0" smtClean="0"/>
              <a:t>?       Друг</a:t>
            </a:r>
          </a:p>
          <a:p>
            <a:r>
              <a:rPr lang="ru-RU" sz="4400" dirty="0" err="1" smtClean="0"/>
              <a:t>Р.п</a:t>
            </a:r>
            <a:r>
              <a:rPr lang="ru-RU" sz="4400" dirty="0" smtClean="0"/>
              <a:t>      Кого</a:t>
            </a:r>
            <a:r>
              <a:rPr lang="ru-RU" sz="4400" dirty="0" smtClean="0"/>
              <a:t>?     Друга</a:t>
            </a:r>
          </a:p>
          <a:p>
            <a:r>
              <a:rPr lang="ru-RU" sz="4400" dirty="0" err="1" smtClean="0"/>
              <a:t>Д.п</a:t>
            </a:r>
            <a:r>
              <a:rPr lang="ru-RU" sz="4400" dirty="0" smtClean="0"/>
              <a:t>.    Кому</a:t>
            </a:r>
            <a:r>
              <a:rPr lang="ru-RU" sz="4400" dirty="0" smtClean="0"/>
              <a:t>?    Другу </a:t>
            </a:r>
          </a:p>
          <a:p>
            <a:r>
              <a:rPr lang="ru-RU" sz="4400" dirty="0" err="1" smtClean="0"/>
              <a:t>В.п</a:t>
            </a:r>
            <a:r>
              <a:rPr lang="ru-RU" sz="4400" dirty="0" smtClean="0"/>
              <a:t>.    </a:t>
            </a:r>
            <a:r>
              <a:rPr lang="ru-RU" sz="4400" dirty="0"/>
              <a:t> </a:t>
            </a:r>
            <a:r>
              <a:rPr lang="ru-RU" sz="4400" dirty="0" smtClean="0"/>
              <a:t>Кого</a:t>
            </a:r>
            <a:r>
              <a:rPr lang="ru-RU" sz="4400" dirty="0" smtClean="0"/>
              <a:t>?     Друга</a:t>
            </a:r>
          </a:p>
          <a:p>
            <a:r>
              <a:rPr lang="ru-RU" sz="4400" dirty="0" smtClean="0"/>
              <a:t>Т.п.      Кем</a:t>
            </a:r>
            <a:r>
              <a:rPr lang="ru-RU" sz="4400" dirty="0" smtClean="0"/>
              <a:t>?      Другом</a:t>
            </a:r>
          </a:p>
          <a:p>
            <a:r>
              <a:rPr lang="ru-RU" sz="4400" dirty="0" err="1" smtClean="0"/>
              <a:t>П.п</a:t>
            </a:r>
            <a:r>
              <a:rPr lang="ru-RU" sz="4400" dirty="0" smtClean="0"/>
              <a:t>.     </a:t>
            </a:r>
            <a:r>
              <a:rPr lang="ru-RU" sz="4400" dirty="0" smtClean="0"/>
              <a:t>О </a:t>
            </a:r>
            <a:r>
              <a:rPr lang="ru-RU" sz="4400" dirty="0" smtClean="0"/>
              <a:t>ком?  О друге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1423265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prstTxWarp prst="textPlain">
              <a:avLst/>
            </a:prstTxWarp>
            <a:normAutofit fontScale="90000"/>
          </a:bodyPr>
          <a:lstStyle/>
          <a:p>
            <a:r>
              <a:rPr lang="ru-RU" dirty="0" smtClean="0"/>
              <a:t>Иван </a:t>
            </a:r>
            <a:r>
              <a:rPr lang="ru-RU" dirty="0"/>
              <a:t>Р</a:t>
            </a:r>
            <a:r>
              <a:rPr lang="ru-RU" dirty="0" smtClean="0"/>
              <a:t>одил </a:t>
            </a:r>
            <a:r>
              <a:rPr lang="ru-RU" dirty="0"/>
              <a:t>Д</a:t>
            </a:r>
            <a:r>
              <a:rPr lang="ru-RU" dirty="0" smtClean="0"/>
              <a:t>евчонку </a:t>
            </a:r>
            <a:br>
              <a:rPr lang="ru-RU" dirty="0" smtClean="0"/>
            </a:br>
            <a:r>
              <a:rPr lang="ru-RU" dirty="0" smtClean="0"/>
              <a:t>Велел </a:t>
            </a:r>
            <a:r>
              <a:rPr lang="ru-RU" dirty="0"/>
              <a:t>Т</a:t>
            </a:r>
            <a:r>
              <a:rPr lang="ru-RU" dirty="0" smtClean="0"/>
              <a:t>ащить </a:t>
            </a:r>
            <a:r>
              <a:rPr lang="ru-RU" dirty="0"/>
              <a:t>П</a:t>
            </a:r>
            <a:r>
              <a:rPr lang="ru-RU" dirty="0" smtClean="0"/>
              <a:t>еленку</a:t>
            </a:r>
            <a:endParaRPr lang="ru-RU" dirty="0"/>
          </a:p>
        </p:txBody>
      </p:sp>
      <p:pic>
        <p:nvPicPr>
          <p:cNvPr id="1026" name="Picture 2" descr="C:\Users\Public\Pictures\Sample Pictures\15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700808"/>
            <a:ext cx="8640960" cy="4824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54134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Объект 3" descr="Картинка 9 из 698">
            <a:hlinkClick r:id="rId2" tgtFrame="_blank"/>
          </p:cNvPr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0"/>
            <a:ext cx="8784976" cy="64807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92998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Объект 3" descr="http://festival.1september.ru/articles/537321/img15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04665"/>
            <a:ext cx="8496944" cy="626469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84583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95</Words>
  <Application>Microsoft Office PowerPoint</Application>
  <PresentationFormat>Экран (4:3)</PresentationFormat>
  <Paragraphs>23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ПАДЕЖИ</vt:lpstr>
      <vt:lpstr>Девиз урока</vt:lpstr>
      <vt:lpstr>Презентация PowerPoint</vt:lpstr>
      <vt:lpstr>Грамматические признаки  имени существительного</vt:lpstr>
      <vt:lpstr>Презентация PowerPoint</vt:lpstr>
      <vt:lpstr>Презентация PowerPoint</vt:lpstr>
      <vt:lpstr>Иван Родил Девчонку  Велел Тащить Пеленку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знакомство</dc:title>
  <dc:creator>Светлана</dc:creator>
  <cp:lastModifiedBy>Светлана</cp:lastModifiedBy>
  <cp:revision>15</cp:revision>
  <dcterms:created xsi:type="dcterms:W3CDTF">2012-03-13T15:48:31Z</dcterms:created>
  <dcterms:modified xsi:type="dcterms:W3CDTF">2012-03-14T04:52:17Z</dcterms:modified>
</cp:coreProperties>
</file>