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58" r:id="rId6"/>
    <p:sldId id="261" r:id="rId7"/>
    <p:sldId id="263" r:id="rId8"/>
    <p:sldId id="264" r:id="rId9"/>
    <p:sldId id="265" r:id="rId10"/>
    <p:sldId id="266" r:id="rId11"/>
    <p:sldId id="267" r:id="rId12"/>
    <p:sldId id="269" r:id="rId13"/>
    <p:sldId id="268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8080"/>
    <a:srgbClr val="D3E2A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64" autoAdjust="0"/>
  </p:normalViewPr>
  <p:slideViewPr>
    <p:cSldViewPr>
      <p:cViewPr varScale="1">
        <p:scale>
          <a:sx n="93" d="100"/>
          <a:sy n="93" d="100"/>
        </p:scale>
        <p:origin x="-12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C7431A-A802-49EA-B583-29214B558AEB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EC508F0-E186-48B2-B164-24F7A94FA040}">
      <dgm:prSet phldrT="[Текст]"/>
      <dgm:spPr/>
      <dgm:t>
        <a:bodyPr/>
        <a:lstStyle/>
        <a:p>
          <a:r>
            <a:rPr lang="ru-RU"/>
            <a:t>ключевые компетенции</a:t>
          </a:r>
        </a:p>
      </dgm:t>
    </dgm:pt>
    <dgm:pt modelId="{B2E0ECBC-6602-406C-B601-9861DC3B361C}" type="parTrans" cxnId="{E1F32420-B457-4D79-9170-3E5F924C5509}">
      <dgm:prSet/>
      <dgm:spPr/>
      <dgm:t>
        <a:bodyPr/>
        <a:lstStyle/>
        <a:p>
          <a:endParaRPr lang="ru-RU"/>
        </a:p>
      </dgm:t>
    </dgm:pt>
    <dgm:pt modelId="{6B9C19B8-AD8C-46B0-A017-555BE411170A}" type="sibTrans" cxnId="{E1F32420-B457-4D79-9170-3E5F924C5509}">
      <dgm:prSet/>
      <dgm:spPr/>
      <dgm:t>
        <a:bodyPr/>
        <a:lstStyle/>
        <a:p>
          <a:endParaRPr lang="ru-RU"/>
        </a:p>
      </dgm:t>
    </dgm:pt>
    <dgm:pt modelId="{71DAAAF7-8352-4CE8-A463-99C31E67E00E}">
      <dgm:prSet phldrT="[Текст]"/>
      <dgm:spPr/>
      <dgm:t>
        <a:bodyPr/>
        <a:lstStyle/>
        <a:p>
          <a:r>
            <a:rPr lang="ru-RU"/>
            <a:t>специальные (предметные) компетенции</a:t>
          </a:r>
        </a:p>
      </dgm:t>
    </dgm:pt>
    <dgm:pt modelId="{B8AF8322-8723-4605-A04F-22BF9AA9838C}" type="parTrans" cxnId="{73E6E33E-5DC9-4893-9CEB-E3630A2A4C99}">
      <dgm:prSet/>
      <dgm:spPr/>
      <dgm:t>
        <a:bodyPr/>
        <a:lstStyle/>
        <a:p>
          <a:endParaRPr lang="ru-RU"/>
        </a:p>
      </dgm:t>
    </dgm:pt>
    <dgm:pt modelId="{570AAD79-9A20-45EB-BFBD-304D55F6A516}" type="sibTrans" cxnId="{73E6E33E-5DC9-4893-9CEB-E3630A2A4C99}">
      <dgm:prSet/>
      <dgm:spPr/>
      <dgm:t>
        <a:bodyPr/>
        <a:lstStyle/>
        <a:p>
          <a:endParaRPr lang="ru-RU"/>
        </a:p>
      </dgm:t>
    </dgm:pt>
    <dgm:pt modelId="{BC7C379B-4D25-4F2F-905C-716C5B3D2FFA}">
      <dgm:prSet phldrT="[Текст]"/>
      <dgm:spPr/>
      <dgm:t>
        <a:bodyPr/>
        <a:lstStyle/>
        <a:p>
          <a:r>
            <a:rPr lang="ru-RU"/>
            <a:t>профессиональные компетенции</a:t>
          </a:r>
        </a:p>
      </dgm:t>
    </dgm:pt>
    <dgm:pt modelId="{40B6EFDD-9F80-461D-BDBC-94E7D26886D9}" type="parTrans" cxnId="{54F1DD59-1060-4F9A-81F4-FEEEEBBDB803}">
      <dgm:prSet/>
      <dgm:spPr/>
      <dgm:t>
        <a:bodyPr/>
        <a:lstStyle/>
        <a:p>
          <a:endParaRPr lang="ru-RU"/>
        </a:p>
      </dgm:t>
    </dgm:pt>
    <dgm:pt modelId="{1D5B6E20-F605-410A-91AA-E302924678E9}" type="sibTrans" cxnId="{54F1DD59-1060-4F9A-81F4-FEEEEBBDB803}">
      <dgm:prSet/>
      <dgm:spPr/>
      <dgm:t>
        <a:bodyPr/>
        <a:lstStyle/>
        <a:p>
          <a:endParaRPr lang="ru-RU"/>
        </a:p>
      </dgm:t>
    </dgm:pt>
    <dgm:pt modelId="{477DB826-5939-4C48-92BD-9D004AE34789}">
      <dgm:prSet phldrT="[Текст]"/>
      <dgm:spPr/>
      <dgm:t>
        <a:bodyPr/>
        <a:lstStyle/>
        <a:p>
          <a:r>
            <a:rPr lang="ru-RU"/>
            <a:t>профессиональные компетенции</a:t>
          </a:r>
        </a:p>
      </dgm:t>
    </dgm:pt>
    <dgm:pt modelId="{7B592E65-7F14-4531-AE55-65D8C1410D3E}" type="parTrans" cxnId="{69853C47-433A-43B5-86FC-DE6CDCEF4182}">
      <dgm:prSet/>
      <dgm:spPr/>
      <dgm:t>
        <a:bodyPr/>
        <a:lstStyle/>
        <a:p>
          <a:endParaRPr lang="ru-RU"/>
        </a:p>
      </dgm:t>
    </dgm:pt>
    <dgm:pt modelId="{FE31BF05-F821-4B4C-BDE0-E78BABCA4F97}" type="sibTrans" cxnId="{69853C47-433A-43B5-86FC-DE6CDCEF4182}">
      <dgm:prSet/>
      <dgm:spPr/>
      <dgm:t>
        <a:bodyPr/>
        <a:lstStyle/>
        <a:p>
          <a:endParaRPr lang="ru-RU"/>
        </a:p>
      </dgm:t>
    </dgm:pt>
    <dgm:pt modelId="{0BFBE63A-D917-4E45-AEA5-849ECD9B1704}">
      <dgm:prSet phldrT="[Текст]"/>
      <dgm:spPr/>
      <dgm:t>
        <a:bodyPr/>
        <a:lstStyle/>
        <a:p>
          <a:r>
            <a:rPr lang="ru-RU"/>
            <a:t>специальные (предметные) компетенции</a:t>
          </a:r>
        </a:p>
      </dgm:t>
    </dgm:pt>
    <dgm:pt modelId="{2E9557FD-1CE3-4D90-A2EE-927085050B30}" type="parTrans" cxnId="{14A7C7DB-2D3C-48A2-99F1-AC90CA0D953E}">
      <dgm:prSet/>
      <dgm:spPr/>
      <dgm:t>
        <a:bodyPr/>
        <a:lstStyle/>
        <a:p>
          <a:endParaRPr lang="ru-RU"/>
        </a:p>
      </dgm:t>
    </dgm:pt>
    <dgm:pt modelId="{1392091E-C1C3-4F27-A1BF-9D51032CBEE3}" type="sibTrans" cxnId="{14A7C7DB-2D3C-48A2-99F1-AC90CA0D953E}">
      <dgm:prSet/>
      <dgm:spPr/>
      <dgm:t>
        <a:bodyPr/>
        <a:lstStyle/>
        <a:p>
          <a:endParaRPr lang="ru-RU"/>
        </a:p>
      </dgm:t>
    </dgm:pt>
    <dgm:pt modelId="{CF4A85DF-F7F7-40B9-A651-CB5D7B796D7D}">
      <dgm:prSet phldrT="[Текст]"/>
      <dgm:spPr/>
      <dgm:t>
        <a:bodyPr/>
        <a:lstStyle/>
        <a:p>
          <a:r>
            <a:rPr lang="ru-RU"/>
            <a:t>профессиональные компетенции</a:t>
          </a:r>
        </a:p>
      </dgm:t>
    </dgm:pt>
    <dgm:pt modelId="{AA06635E-92BD-4195-AB75-AA56603A12C9}" type="parTrans" cxnId="{9F466DAA-76AE-43AE-BA83-0CF1DEFDFC0F}">
      <dgm:prSet/>
      <dgm:spPr/>
      <dgm:t>
        <a:bodyPr/>
        <a:lstStyle/>
        <a:p>
          <a:endParaRPr lang="ru-RU"/>
        </a:p>
      </dgm:t>
    </dgm:pt>
    <dgm:pt modelId="{8B9114E1-BC6B-467D-8B89-1D2F50B57494}" type="sibTrans" cxnId="{9F466DAA-76AE-43AE-BA83-0CF1DEFDFC0F}">
      <dgm:prSet/>
      <dgm:spPr/>
      <dgm:t>
        <a:bodyPr/>
        <a:lstStyle/>
        <a:p>
          <a:endParaRPr lang="ru-RU"/>
        </a:p>
      </dgm:t>
    </dgm:pt>
    <dgm:pt modelId="{E5395CF9-FD85-484D-9271-E3FCBAA665B2}">
      <dgm:prSet phldrT="[Текст]"/>
      <dgm:spPr/>
      <dgm:t>
        <a:bodyPr/>
        <a:lstStyle/>
        <a:p>
          <a:r>
            <a:rPr lang="ru-RU"/>
            <a:t>профессиональные компетенции</a:t>
          </a:r>
        </a:p>
      </dgm:t>
    </dgm:pt>
    <dgm:pt modelId="{593E74BC-5E6C-435E-9435-94B6F0E86144}" type="parTrans" cxnId="{7BE8A70E-2583-41C2-B38A-EE84EC9BB1D0}">
      <dgm:prSet/>
      <dgm:spPr/>
      <dgm:t>
        <a:bodyPr/>
        <a:lstStyle/>
        <a:p>
          <a:endParaRPr lang="ru-RU"/>
        </a:p>
      </dgm:t>
    </dgm:pt>
    <dgm:pt modelId="{586082EE-6571-4A13-A3C0-4EDA0F891AC8}" type="sibTrans" cxnId="{7BE8A70E-2583-41C2-B38A-EE84EC9BB1D0}">
      <dgm:prSet/>
      <dgm:spPr/>
      <dgm:t>
        <a:bodyPr/>
        <a:lstStyle/>
        <a:p>
          <a:endParaRPr lang="ru-RU"/>
        </a:p>
      </dgm:t>
    </dgm:pt>
    <dgm:pt modelId="{4704894B-FFD3-420D-88AD-F6F2E0322435}" type="pres">
      <dgm:prSet presAssocID="{9EC7431A-A802-49EA-B583-29214B558AE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CC0B29D-AB70-49C4-97AD-6F6779891E89}" type="pres">
      <dgm:prSet presAssocID="{BEC508F0-E186-48B2-B164-24F7A94FA040}" presName="hierRoot1" presStyleCnt="0"/>
      <dgm:spPr/>
    </dgm:pt>
    <dgm:pt modelId="{EE461593-EB4E-409D-9BBC-3F93BE5F6AF9}" type="pres">
      <dgm:prSet presAssocID="{BEC508F0-E186-48B2-B164-24F7A94FA040}" presName="composite" presStyleCnt="0"/>
      <dgm:spPr/>
    </dgm:pt>
    <dgm:pt modelId="{8429AE1F-110C-4D05-93FE-25E2D76656EE}" type="pres">
      <dgm:prSet presAssocID="{BEC508F0-E186-48B2-B164-24F7A94FA040}" presName="background" presStyleLbl="node0" presStyleIdx="0" presStyleCnt="1"/>
      <dgm:spPr/>
    </dgm:pt>
    <dgm:pt modelId="{FFFB55FD-6B3A-4561-ABE3-07B02AACB529}" type="pres">
      <dgm:prSet presAssocID="{BEC508F0-E186-48B2-B164-24F7A94FA040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81CDAB7-292E-4819-981B-F8294FF1C34D}" type="pres">
      <dgm:prSet presAssocID="{BEC508F0-E186-48B2-B164-24F7A94FA040}" presName="hierChild2" presStyleCnt="0"/>
      <dgm:spPr/>
    </dgm:pt>
    <dgm:pt modelId="{17BBA1BD-78FE-4E2F-A534-8A029DFB3EE2}" type="pres">
      <dgm:prSet presAssocID="{B8AF8322-8723-4605-A04F-22BF9AA9838C}" presName="Name10" presStyleLbl="parChTrans1D2" presStyleIdx="0" presStyleCnt="2"/>
      <dgm:spPr/>
      <dgm:t>
        <a:bodyPr/>
        <a:lstStyle/>
        <a:p>
          <a:endParaRPr lang="ru-RU"/>
        </a:p>
      </dgm:t>
    </dgm:pt>
    <dgm:pt modelId="{82F402B3-85CA-4278-82B8-BDC07DF493FE}" type="pres">
      <dgm:prSet presAssocID="{71DAAAF7-8352-4CE8-A463-99C31E67E00E}" presName="hierRoot2" presStyleCnt="0"/>
      <dgm:spPr/>
    </dgm:pt>
    <dgm:pt modelId="{85DD1FC3-33B2-4721-9CA6-7609D48E8505}" type="pres">
      <dgm:prSet presAssocID="{71DAAAF7-8352-4CE8-A463-99C31E67E00E}" presName="composite2" presStyleCnt="0"/>
      <dgm:spPr/>
    </dgm:pt>
    <dgm:pt modelId="{58780C49-2ECC-4302-A1A0-CAB3E6A1DB9D}" type="pres">
      <dgm:prSet presAssocID="{71DAAAF7-8352-4CE8-A463-99C31E67E00E}" presName="background2" presStyleLbl="node2" presStyleIdx="0" presStyleCnt="2"/>
      <dgm:spPr/>
    </dgm:pt>
    <dgm:pt modelId="{CA4E6313-609D-4047-9DA9-624738CC16BC}" type="pres">
      <dgm:prSet presAssocID="{71DAAAF7-8352-4CE8-A463-99C31E67E00E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3740C39-9F57-45F4-80A2-DF65D935EC3D}" type="pres">
      <dgm:prSet presAssocID="{71DAAAF7-8352-4CE8-A463-99C31E67E00E}" presName="hierChild3" presStyleCnt="0"/>
      <dgm:spPr/>
    </dgm:pt>
    <dgm:pt modelId="{7266F68C-CF50-4E69-A842-CD79C9DEE73B}" type="pres">
      <dgm:prSet presAssocID="{40B6EFDD-9F80-461D-BDBC-94E7D26886D9}" presName="Name17" presStyleLbl="parChTrans1D3" presStyleIdx="0" presStyleCnt="4"/>
      <dgm:spPr/>
      <dgm:t>
        <a:bodyPr/>
        <a:lstStyle/>
        <a:p>
          <a:endParaRPr lang="ru-RU"/>
        </a:p>
      </dgm:t>
    </dgm:pt>
    <dgm:pt modelId="{7C9B1B8A-3C4B-4BAA-8F49-75D6D2888A9F}" type="pres">
      <dgm:prSet presAssocID="{BC7C379B-4D25-4F2F-905C-716C5B3D2FFA}" presName="hierRoot3" presStyleCnt="0"/>
      <dgm:spPr/>
    </dgm:pt>
    <dgm:pt modelId="{B3F4041F-E7B9-4BBD-A903-DA632D748186}" type="pres">
      <dgm:prSet presAssocID="{BC7C379B-4D25-4F2F-905C-716C5B3D2FFA}" presName="composite3" presStyleCnt="0"/>
      <dgm:spPr/>
    </dgm:pt>
    <dgm:pt modelId="{6D781D8A-91D5-4271-B4B7-885810866B58}" type="pres">
      <dgm:prSet presAssocID="{BC7C379B-4D25-4F2F-905C-716C5B3D2FFA}" presName="background3" presStyleLbl="node3" presStyleIdx="0" presStyleCnt="4"/>
      <dgm:spPr/>
    </dgm:pt>
    <dgm:pt modelId="{605C13F7-7DDC-4976-8040-226C4996FD5D}" type="pres">
      <dgm:prSet presAssocID="{BC7C379B-4D25-4F2F-905C-716C5B3D2FFA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B2F0E25-8402-438E-BA9B-8F3070D03D97}" type="pres">
      <dgm:prSet presAssocID="{BC7C379B-4D25-4F2F-905C-716C5B3D2FFA}" presName="hierChild4" presStyleCnt="0"/>
      <dgm:spPr/>
    </dgm:pt>
    <dgm:pt modelId="{3112041E-6399-49A4-820C-470A61A161BF}" type="pres">
      <dgm:prSet presAssocID="{7B592E65-7F14-4531-AE55-65D8C1410D3E}" presName="Name17" presStyleLbl="parChTrans1D3" presStyleIdx="1" presStyleCnt="4"/>
      <dgm:spPr/>
      <dgm:t>
        <a:bodyPr/>
        <a:lstStyle/>
        <a:p>
          <a:endParaRPr lang="ru-RU"/>
        </a:p>
      </dgm:t>
    </dgm:pt>
    <dgm:pt modelId="{40F0ED0F-5AE5-4DE9-A248-73DB6715A5E2}" type="pres">
      <dgm:prSet presAssocID="{477DB826-5939-4C48-92BD-9D004AE34789}" presName="hierRoot3" presStyleCnt="0"/>
      <dgm:spPr/>
    </dgm:pt>
    <dgm:pt modelId="{F03AEF3E-B786-42FA-8351-AD69F849BF6A}" type="pres">
      <dgm:prSet presAssocID="{477DB826-5939-4C48-92BD-9D004AE34789}" presName="composite3" presStyleCnt="0"/>
      <dgm:spPr/>
    </dgm:pt>
    <dgm:pt modelId="{C81E38ED-3A4E-4F84-90C3-AFCFCF14EB64}" type="pres">
      <dgm:prSet presAssocID="{477DB826-5939-4C48-92BD-9D004AE34789}" presName="background3" presStyleLbl="node3" presStyleIdx="1" presStyleCnt="4"/>
      <dgm:spPr/>
    </dgm:pt>
    <dgm:pt modelId="{E6E71D0F-D896-4D83-9088-6DA4BA5DDAD4}" type="pres">
      <dgm:prSet presAssocID="{477DB826-5939-4C48-92BD-9D004AE34789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DAFD53-83CE-401B-B474-A66B2422F6A8}" type="pres">
      <dgm:prSet presAssocID="{477DB826-5939-4C48-92BD-9D004AE34789}" presName="hierChild4" presStyleCnt="0"/>
      <dgm:spPr/>
    </dgm:pt>
    <dgm:pt modelId="{352490C8-3C91-4ACF-9FB1-A0B557EC4AE5}" type="pres">
      <dgm:prSet presAssocID="{2E9557FD-1CE3-4D90-A2EE-927085050B30}" presName="Name10" presStyleLbl="parChTrans1D2" presStyleIdx="1" presStyleCnt="2"/>
      <dgm:spPr/>
      <dgm:t>
        <a:bodyPr/>
        <a:lstStyle/>
        <a:p>
          <a:endParaRPr lang="ru-RU"/>
        </a:p>
      </dgm:t>
    </dgm:pt>
    <dgm:pt modelId="{8651A525-1CD7-4F0A-91F7-83B508CFD844}" type="pres">
      <dgm:prSet presAssocID="{0BFBE63A-D917-4E45-AEA5-849ECD9B1704}" presName="hierRoot2" presStyleCnt="0"/>
      <dgm:spPr/>
    </dgm:pt>
    <dgm:pt modelId="{4963F1CE-2923-438F-885F-C0293BF8C8CA}" type="pres">
      <dgm:prSet presAssocID="{0BFBE63A-D917-4E45-AEA5-849ECD9B1704}" presName="composite2" presStyleCnt="0"/>
      <dgm:spPr/>
    </dgm:pt>
    <dgm:pt modelId="{6FC56514-F3B9-4CEF-AA90-E588BDA8F692}" type="pres">
      <dgm:prSet presAssocID="{0BFBE63A-D917-4E45-AEA5-849ECD9B1704}" presName="background2" presStyleLbl="node2" presStyleIdx="1" presStyleCnt="2"/>
      <dgm:spPr/>
    </dgm:pt>
    <dgm:pt modelId="{00C15301-866A-4810-A8A9-BA723B8A0DDC}" type="pres">
      <dgm:prSet presAssocID="{0BFBE63A-D917-4E45-AEA5-849ECD9B1704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CF115A-115D-4AD6-8A26-C785DA4499F9}" type="pres">
      <dgm:prSet presAssocID="{0BFBE63A-D917-4E45-AEA5-849ECD9B1704}" presName="hierChild3" presStyleCnt="0"/>
      <dgm:spPr/>
    </dgm:pt>
    <dgm:pt modelId="{F7DBCC9D-33E0-4E83-A94A-557AE0014C97}" type="pres">
      <dgm:prSet presAssocID="{AA06635E-92BD-4195-AB75-AA56603A12C9}" presName="Name17" presStyleLbl="parChTrans1D3" presStyleIdx="2" presStyleCnt="4"/>
      <dgm:spPr/>
      <dgm:t>
        <a:bodyPr/>
        <a:lstStyle/>
        <a:p>
          <a:endParaRPr lang="ru-RU"/>
        </a:p>
      </dgm:t>
    </dgm:pt>
    <dgm:pt modelId="{46A7B95E-E571-482D-8310-A1968D3776ED}" type="pres">
      <dgm:prSet presAssocID="{CF4A85DF-F7F7-40B9-A651-CB5D7B796D7D}" presName="hierRoot3" presStyleCnt="0"/>
      <dgm:spPr/>
    </dgm:pt>
    <dgm:pt modelId="{C8FC8150-A5B8-44DF-A1A8-6B86FCE85CE5}" type="pres">
      <dgm:prSet presAssocID="{CF4A85DF-F7F7-40B9-A651-CB5D7B796D7D}" presName="composite3" presStyleCnt="0"/>
      <dgm:spPr/>
    </dgm:pt>
    <dgm:pt modelId="{A243B88E-FDB6-4FAC-B389-0C13B6C3DC1A}" type="pres">
      <dgm:prSet presAssocID="{CF4A85DF-F7F7-40B9-A651-CB5D7B796D7D}" presName="background3" presStyleLbl="node3" presStyleIdx="2" presStyleCnt="4"/>
      <dgm:spPr/>
    </dgm:pt>
    <dgm:pt modelId="{90139A43-9270-4216-B001-71595EFAB8A2}" type="pres">
      <dgm:prSet presAssocID="{CF4A85DF-F7F7-40B9-A651-CB5D7B796D7D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AB5B8E3-C3C5-4F78-9CAF-D5F1BAFB57FD}" type="pres">
      <dgm:prSet presAssocID="{CF4A85DF-F7F7-40B9-A651-CB5D7B796D7D}" presName="hierChild4" presStyleCnt="0"/>
      <dgm:spPr/>
    </dgm:pt>
    <dgm:pt modelId="{5742F7BC-4443-4926-BA13-51508C76336D}" type="pres">
      <dgm:prSet presAssocID="{593E74BC-5E6C-435E-9435-94B6F0E86144}" presName="Name17" presStyleLbl="parChTrans1D3" presStyleIdx="3" presStyleCnt="4"/>
      <dgm:spPr/>
      <dgm:t>
        <a:bodyPr/>
        <a:lstStyle/>
        <a:p>
          <a:endParaRPr lang="ru-RU"/>
        </a:p>
      </dgm:t>
    </dgm:pt>
    <dgm:pt modelId="{A95F0C8A-6040-43FA-A6ED-0CE6FCF6B52A}" type="pres">
      <dgm:prSet presAssocID="{E5395CF9-FD85-484D-9271-E3FCBAA665B2}" presName="hierRoot3" presStyleCnt="0"/>
      <dgm:spPr/>
    </dgm:pt>
    <dgm:pt modelId="{D37A3F04-2E8B-49A5-9924-9E0E50B7D89D}" type="pres">
      <dgm:prSet presAssocID="{E5395CF9-FD85-484D-9271-E3FCBAA665B2}" presName="composite3" presStyleCnt="0"/>
      <dgm:spPr/>
    </dgm:pt>
    <dgm:pt modelId="{76A6C3C5-34E3-44FF-A4B1-3E4144586B35}" type="pres">
      <dgm:prSet presAssocID="{E5395CF9-FD85-484D-9271-E3FCBAA665B2}" presName="background3" presStyleLbl="node3" presStyleIdx="3" presStyleCnt="4"/>
      <dgm:spPr/>
    </dgm:pt>
    <dgm:pt modelId="{1E82212C-C1EF-402E-B998-6E9A3B49454A}" type="pres">
      <dgm:prSet presAssocID="{E5395CF9-FD85-484D-9271-E3FCBAA665B2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7BBAAE7-8D96-46EB-BBF7-508BC1CA8AF3}" type="pres">
      <dgm:prSet presAssocID="{E5395CF9-FD85-484D-9271-E3FCBAA665B2}" presName="hierChild4" presStyleCnt="0"/>
      <dgm:spPr/>
    </dgm:pt>
  </dgm:ptLst>
  <dgm:cxnLst>
    <dgm:cxn modelId="{73E6E33E-5DC9-4893-9CEB-E3630A2A4C99}" srcId="{BEC508F0-E186-48B2-B164-24F7A94FA040}" destId="{71DAAAF7-8352-4CE8-A463-99C31E67E00E}" srcOrd="0" destOrd="0" parTransId="{B8AF8322-8723-4605-A04F-22BF9AA9838C}" sibTransId="{570AAD79-9A20-45EB-BFBD-304D55F6A516}"/>
    <dgm:cxn modelId="{9F466DAA-76AE-43AE-BA83-0CF1DEFDFC0F}" srcId="{0BFBE63A-D917-4E45-AEA5-849ECD9B1704}" destId="{CF4A85DF-F7F7-40B9-A651-CB5D7B796D7D}" srcOrd="0" destOrd="0" parTransId="{AA06635E-92BD-4195-AB75-AA56603A12C9}" sibTransId="{8B9114E1-BC6B-467D-8B89-1D2F50B57494}"/>
    <dgm:cxn modelId="{0105384B-62E6-48BA-BE36-CA27EA26D2CE}" type="presOf" srcId="{AA06635E-92BD-4195-AB75-AA56603A12C9}" destId="{F7DBCC9D-33E0-4E83-A94A-557AE0014C97}" srcOrd="0" destOrd="0" presId="urn:microsoft.com/office/officeart/2005/8/layout/hierarchy1"/>
    <dgm:cxn modelId="{2FBD9DF3-1241-45B4-91EC-9CBB7F476657}" type="presOf" srcId="{40B6EFDD-9F80-461D-BDBC-94E7D26886D9}" destId="{7266F68C-CF50-4E69-A842-CD79C9DEE73B}" srcOrd="0" destOrd="0" presId="urn:microsoft.com/office/officeart/2005/8/layout/hierarchy1"/>
    <dgm:cxn modelId="{14A7C7DB-2D3C-48A2-99F1-AC90CA0D953E}" srcId="{BEC508F0-E186-48B2-B164-24F7A94FA040}" destId="{0BFBE63A-D917-4E45-AEA5-849ECD9B1704}" srcOrd="1" destOrd="0" parTransId="{2E9557FD-1CE3-4D90-A2EE-927085050B30}" sibTransId="{1392091E-C1C3-4F27-A1BF-9D51032CBEE3}"/>
    <dgm:cxn modelId="{9EAD7FFC-C4B9-4D49-842D-C0AC5487D390}" type="presOf" srcId="{BC7C379B-4D25-4F2F-905C-716C5B3D2FFA}" destId="{605C13F7-7DDC-4976-8040-226C4996FD5D}" srcOrd="0" destOrd="0" presId="urn:microsoft.com/office/officeart/2005/8/layout/hierarchy1"/>
    <dgm:cxn modelId="{23AD3111-541C-4196-82BC-921243F67948}" type="presOf" srcId="{2E9557FD-1CE3-4D90-A2EE-927085050B30}" destId="{352490C8-3C91-4ACF-9FB1-A0B557EC4AE5}" srcOrd="0" destOrd="0" presId="urn:microsoft.com/office/officeart/2005/8/layout/hierarchy1"/>
    <dgm:cxn modelId="{812940CC-55F6-4201-9CBD-F6157B586DB6}" type="presOf" srcId="{7B592E65-7F14-4531-AE55-65D8C1410D3E}" destId="{3112041E-6399-49A4-820C-470A61A161BF}" srcOrd="0" destOrd="0" presId="urn:microsoft.com/office/officeart/2005/8/layout/hierarchy1"/>
    <dgm:cxn modelId="{69853C47-433A-43B5-86FC-DE6CDCEF4182}" srcId="{71DAAAF7-8352-4CE8-A463-99C31E67E00E}" destId="{477DB826-5939-4C48-92BD-9D004AE34789}" srcOrd="1" destOrd="0" parTransId="{7B592E65-7F14-4531-AE55-65D8C1410D3E}" sibTransId="{FE31BF05-F821-4B4C-BDE0-E78BABCA4F97}"/>
    <dgm:cxn modelId="{802D55F7-AB3F-456D-9785-B092796BE9B4}" type="presOf" srcId="{593E74BC-5E6C-435E-9435-94B6F0E86144}" destId="{5742F7BC-4443-4926-BA13-51508C76336D}" srcOrd="0" destOrd="0" presId="urn:microsoft.com/office/officeart/2005/8/layout/hierarchy1"/>
    <dgm:cxn modelId="{774BDBB0-A055-4F11-BD92-B264A8556E28}" type="presOf" srcId="{BEC508F0-E186-48B2-B164-24F7A94FA040}" destId="{FFFB55FD-6B3A-4561-ABE3-07B02AACB529}" srcOrd="0" destOrd="0" presId="urn:microsoft.com/office/officeart/2005/8/layout/hierarchy1"/>
    <dgm:cxn modelId="{029D742C-44AB-4327-9781-83B34DB0BC96}" type="presOf" srcId="{CF4A85DF-F7F7-40B9-A651-CB5D7B796D7D}" destId="{90139A43-9270-4216-B001-71595EFAB8A2}" srcOrd="0" destOrd="0" presId="urn:microsoft.com/office/officeart/2005/8/layout/hierarchy1"/>
    <dgm:cxn modelId="{242D2FA0-990B-4CD9-9417-8044CCD698B2}" type="presOf" srcId="{0BFBE63A-D917-4E45-AEA5-849ECD9B1704}" destId="{00C15301-866A-4810-A8A9-BA723B8A0DDC}" srcOrd="0" destOrd="0" presId="urn:microsoft.com/office/officeart/2005/8/layout/hierarchy1"/>
    <dgm:cxn modelId="{1569D73F-9913-437E-861D-733ED4744C38}" type="presOf" srcId="{71DAAAF7-8352-4CE8-A463-99C31E67E00E}" destId="{CA4E6313-609D-4047-9DA9-624738CC16BC}" srcOrd="0" destOrd="0" presId="urn:microsoft.com/office/officeart/2005/8/layout/hierarchy1"/>
    <dgm:cxn modelId="{E1F32420-B457-4D79-9170-3E5F924C5509}" srcId="{9EC7431A-A802-49EA-B583-29214B558AEB}" destId="{BEC508F0-E186-48B2-B164-24F7A94FA040}" srcOrd="0" destOrd="0" parTransId="{B2E0ECBC-6602-406C-B601-9861DC3B361C}" sibTransId="{6B9C19B8-AD8C-46B0-A017-555BE411170A}"/>
    <dgm:cxn modelId="{8D6CA1BE-0F7E-4686-8984-0E9FF28B14AC}" type="presOf" srcId="{E5395CF9-FD85-484D-9271-E3FCBAA665B2}" destId="{1E82212C-C1EF-402E-B998-6E9A3B49454A}" srcOrd="0" destOrd="0" presId="urn:microsoft.com/office/officeart/2005/8/layout/hierarchy1"/>
    <dgm:cxn modelId="{54F1DD59-1060-4F9A-81F4-FEEEEBBDB803}" srcId="{71DAAAF7-8352-4CE8-A463-99C31E67E00E}" destId="{BC7C379B-4D25-4F2F-905C-716C5B3D2FFA}" srcOrd="0" destOrd="0" parTransId="{40B6EFDD-9F80-461D-BDBC-94E7D26886D9}" sibTransId="{1D5B6E20-F605-410A-91AA-E302924678E9}"/>
    <dgm:cxn modelId="{246E3BFF-D8C1-4D54-9E44-9198F1F5227D}" type="presOf" srcId="{477DB826-5939-4C48-92BD-9D004AE34789}" destId="{E6E71D0F-D896-4D83-9088-6DA4BA5DDAD4}" srcOrd="0" destOrd="0" presId="urn:microsoft.com/office/officeart/2005/8/layout/hierarchy1"/>
    <dgm:cxn modelId="{7BE8A70E-2583-41C2-B38A-EE84EC9BB1D0}" srcId="{0BFBE63A-D917-4E45-AEA5-849ECD9B1704}" destId="{E5395CF9-FD85-484D-9271-E3FCBAA665B2}" srcOrd="1" destOrd="0" parTransId="{593E74BC-5E6C-435E-9435-94B6F0E86144}" sibTransId="{586082EE-6571-4A13-A3C0-4EDA0F891AC8}"/>
    <dgm:cxn modelId="{EC2E4ECE-34F9-4A04-8791-29A20C2535A7}" type="presOf" srcId="{B8AF8322-8723-4605-A04F-22BF9AA9838C}" destId="{17BBA1BD-78FE-4E2F-A534-8A029DFB3EE2}" srcOrd="0" destOrd="0" presId="urn:microsoft.com/office/officeart/2005/8/layout/hierarchy1"/>
    <dgm:cxn modelId="{0AC0BFB4-FE8C-496C-AAFE-DCB5DEFB2A3F}" type="presOf" srcId="{9EC7431A-A802-49EA-B583-29214B558AEB}" destId="{4704894B-FFD3-420D-88AD-F6F2E0322435}" srcOrd="0" destOrd="0" presId="urn:microsoft.com/office/officeart/2005/8/layout/hierarchy1"/>
    <dgm:cxn modelId="{074E74FE-741B-4C77-8C9F-39077D33F433}" type="presParOf" srcId="{4704894B-FFD3-420D-88AD-F6F2E0322435}" destId="{3CC0B29D-AB70-49C4-97AD-6F6779891E89}" srcOrd="0" destOrd="0" presId="urn:microsoft.com/office/officeart/2005/8/layout/hierarchy1"/>
    <dgm:cxn modelId="{C42BB00C-1E9E-4263-9E6B-A166E25DC8B7}" type="presParOf" srcId="{3CC0B29D-AB70-49C4-97AD-6F6779891E89}" destId="{EE461593-EB4E-409D-9BBC-3F93BE5F6AF9}" srcOrd="0" destOrd="0" presId="urn:microsoft.com/office/officeart/2005/8/layout/hierarchy1"/>
    <dgm:cxn modelId="{8EC05003-6912-4703-9D71-A36BBE9967C3}" type="presParOf" srcId="{EE461593-EB4E-409D-9BBC-3F93BE5F6AF9}" destId="{8429AE1F-110C-4D05-93FE-25E2D76656EE}" srcOrd="0" destOrd="0" presId="urn:microsoft.com/office/officeart/2005/8/layout/hierarchy1"/>
    <dgm:cxn modelId="{88D3CA8C-4BCB-4666-B9F3-B560DACD8D1E}" type="presParOf" srcId="{EE461593-EB4E-409D-9BBC-3F93BE5F6AF9}" destId="{FFFB55FD-6B3A-4561-ABE3-07B02AACB529}" srcOrd="1" destOrd="0" presId="urn:microsoft.com/office/officeart/2005/8/layout/hierarchy1"/>
    <dgm:cxn modelId="{7ECFE3DB-9C79-4EE5-8D2F-B4B5D35F0FE7}" type="presParOf" srcId="{3CC0B29D-AB70-49C4-97AD-6F6779891E89}" destId="{381CDAB7-292E-4819-981B-F8294FF1C34D}" srcOrd="1" destOrd="0" presId="urn:microsoft.com/office/officeart/2005/8/layout/hierarchy1"/>
    <dgm:cxn modelId="{B258CC2C-D3A0-488B-B889-CD7811C91E47}" type="presParOf" srcId="{381CDAB7-292E-4819-981B-F8294FF1C34D}" destId="{17BBA1BD-78FE-4E2F-A534-8A029DFB3EE2}" srcOrd="0" destOrd="0" presId="urn:microsoft.com/office/officeart/2005/8/layout/hierarchy1"/>
    <dgm:cxn modelId="{E6792F65-6C0B-4FA6-B28E-9BD279E0AF84}" type="presParOf" srcId="{381CDAB7-292E-4819-981B-F8294FF1C34D}" destId="{82F402B3-85CA-4278-82B8-BDC07DF493FE}" srcOrd="1" destOrd="0" presId="urn:microsoft.com/office/officeart/2005/8/layout/hierarchy1"/>
    <dgm:cxn modelId="{88473E45-809B-4904-B8F8-AABC32D0CEF6}" type="presParOf" srcId="{82F402B3-85CA-4278-82B8-BDC07DF493FE}" destId="{85DD1FC3-33B2-4721-9CA6-7609D48E8505}" srcOrd="0" destOrd="0" presId="urn:microsoft.com/office/officeart/2005/8/layout/hierarchy1"/>
    <dgm:cxn modelId="{08F98EF6-D4C3-4ACA-8F98-43528BAF8154}" type="presParOf" srcId="{85DD1FC3-33B2-4721-9CA6-7609D48E8505}" destId="{58780C49-2ECC-4302-A1A0-CAB3E6A1DB9D}" srcOrd="0" destOrd="0" presId="urn:microsoft.com/office/officeart/2005/8/layout/hierarchy1"/>
    <dgm:cxn modelId="{95F1F6BF-47FE-480A-A4BC-EEB8BE02032F}" type="presParOf" srcId="{85DD1FC3-33B2-4721-9CA6-7609D48E8505}" destId="{CA4E6313-609D-4047-9DA9-624738CC16BC}" srcOrd="1" destOrd="0" presId="urn:microsoft.com/office/officeart/2005/8/layout/hierarchy1"/>
    <dgm:cxn modelId="{15D106E0-0392-45C5-BF4B-74EA0DC68660}" type="presParOf" srcId="{82F402B3-85CA-4278-82B8-BDC07DF493FE}" destId="{43740C39-9F57-45F4-80A2-DF65D935EC3D}" srcOrd="1" destOrd="0" presId="urn:microsoft.com/office/officeart/2005/8/layout/hierarchy1"/>
    <dgm:cxn modelId="{823AD456-A0A4-4DCF-AC69-1D381A99B8E7}" type="presParOf" srcId="{43740C39-9F57-45F4-80A2-DF65D935EC3D}" destId="{7266F68C-CF50-4E69-A842-CD79C9DEE73B}" srcOrd="0" destOrd="0" presId="urn:microsoft.com/office/officeart/2005/8/layout/hierarchy1"/>
    <dgm:cxn modelId="{E0A1B049-33BF-4F22-8E73-7D311B4C3984}" type="presParOf" srcId="{43740C39-9F57-45F4-80A2-DF65D935EC3D}" destId="{7C9B1B8A-3C4B-4BAA-8F49-75D6D2888A9F}" srcOrd="1" destOrd="0" presId="urn:microsoft.com/office/officeart/2005/8/layout/hierarchy1"/>
    <dgm:cxn modelId="{B8FA070B-EE89-482C-BA01-9F543F202AAE}" type="presParOf" srcId="{7C9B1B8A-3C4B-4BAA-8F49-75D6D2888A9F}" destId="{B3F4041F-E7B9-4BBD-A903-DA632D748186}" srcOrd="0" destOrd="0" presId="urn:microsoft.com/office/officeart/2005/8/layout/hierarchy1"/>
    <dgm:cxn modelId="{F0DD1973-5511-4D3A-A864-329D0FD3B38E}" type="presParOf" srcId="{B3F4041F-E7B9-4BBD-A903-DA632D748186}" destId="{6D781D8A-91D5-4271-B4B7-885810866B58}" srcOrd="0" destOrd="0" presId="urn:microsoft.com/office/officeart/2005/8/layout/hierarchy1"/>
    <dgm:cxn modelId="{B92011EB-DD2E-4C79-BD19-03A673AFF0AA}" type="presParOf" srcId="{B3F4041F-E7B9-4BBD-A903-DA632D748186}" destId="{605C13F7-7DDC-4976-8040-226C4996FD5D}" srcOrd="1" destOrd="0" presId="urn:microsoft.com/office/officeart/2005/8/layout/hierarchy1"/>
    <dgm:cxn modelId="{19F111ED-861B-4361-90E0-87845B569A5D}" type="presParOf" srcId="{7C9B1B8A-3C4B-4BAA-8F49-75D6D2888A9F}" destId="{3B2F0E25-8402-438E-BA9B-8F3070D03D97}" srcOrd="1" destOrd="0" presId="urn:microsoft.com/office/officeart/2005/8/layout/hierarchy1"/>
    <dgm:cxn modelId="{7C1DB973-C625-46A8-83CB-C6D4213DCE4B}" type="presParOf" srcId="{43740C39-9F57-45F4-80A2-DF65D935EC3D}" destId="{3112041E-6399-49A4-820C-470A61A161BF}" srcOrd="2" destOrd="0" presId="urn:microsoft.com/office/officeart/2005/8/layout/hierarchy1"/>
    <dgm:cxn modelId="{857C8D3F-8EDB-4E89-B012-4B3B37FC6E6A}" type="presParOf" srcId="{43740C39-9F57-45F4-80A2-DF65D935EC3D}" destId="{40F0ED0F-5AE5-4DE9-A248-73DB6715A5E2}" srcOrd="3" destOrd="0" presId="urn:microsoft.com/office/officeart/2005/8/layout/hierarchy1"/>
    <dgm:cxn modelId="{73D50860-34C9-4EEE-98F5-DF431FD6BD8B}" type="presParOf" srcId="{40F0ED0F-5AE5-4DE9-A248-73DB6715A5E2}" destId="{F03AEF3E-B786-42FA-8351-AD69F849BF6A}" srcOrd="0" destOrd="0" presId="urn:microsoft.com/office/officeart/2005/8/layout/hierarchy1"/>
    <dgm:cxn modelId="{71335896-512F-4038-96F2-30855C66265B}" type="presParOf" srcId="{F03AEF3E-B786-42FA-8351-AD69F849BF6A}" destId="{C81E38ED-3A4E-4F84-90C3-AFCFCF14EB64}" srcOrd="0" destOrd="0" presId="urn:microsoft.com/office/officeart/2005/8/layout/hierarchy1"/>
    <dgm:cxn modelId="{14F1543B-E477-4E91-93BA-C8F115545E63}" type="presParOf" srcId="{F03AEF3E-B786-42FA-8351-AD69F849BF6A}" destId="{E6E71D0F-D896-4D83-9088-6DA4BA5DDAD4}" srcOrd="1" destOrd="0" presId="urn:microsoft.com/office/officeart/2005/8/layout/hierarchy1"/>
    <dgm:cxn modelId="{501A06BF-997A-4401-83D5-15A8CD3A89D4}" type="presParOf" srcId="{40F0ED0F-5AE5-4DE9-A248-73DB6715A5E2}" destId="{C4DAFD53-83CE-401B-B474-A66B2422F6A8}" srcOrd="1" destOrd="0" presId="urn:microsoft.com/office/officeart/2005/8/layout/hierarchy1"/>
    <dgm:cxn modelId="{0A9ACD0A-F33D-47D1-A517-C722D4C51C16}" type="presParOf" srcId="{381CDAB7-292E-4819-981B-F8294FF1C34D}" destId="{352490C8-3C91-4ACF-9FB1-A0B557EC4AE5}" srcOrd="2" destOrd="0" presId="urn:microsoft.com/office/officeart/2005/8/layout/hierarchy1"/>
    <dgm:cxn modelId="{0E721DFB-16A7-4237-8B18-A628CDBF2F5B}" type="presParOf" srcId="{381CDAB7-292E-4819-981B-F8294FF1C34D}" destId="{8651A525-1CD7-4F0A-91F7-83B508CFD844}" srcOrd="3" destOrd="0" presId="urn:microsoft.com/office/officeart/2005/8/layout/hierarchy1"/>
    <dgm:cxn modelId="{D4164166-6596-4C32-A4A3-48E16A922511}" type="presParOf" srcId="{8651A525-1CD7-4F0A-91F7-83B508CFD844}" destId="{4963F1CE-2923-438F-885F-C0293BF8C8CA}" srcOrd="0" destOrd="0" presId="urn:microsoft.com/office/officeart/2005/8/layout/hierarchy1"/>
    <dgm:cxn modelId="{259CDD9D-239E-4334-9D79-3808F153C666}" type="presParOf" srcId="{4963F1CE-2923-438F-885F-C0293BF8C8CA}" destId="{6FC56514-F3B9-4CEF-AA90-E588BDA8F692}" srcOrd="0" destOrd="0" presId="urn:microsoft.com/office/officeart/2005/8/layout/hierarchy1"/>
    <dgm:cxn modelId="{8E91B927-F567-417A-A948-C28E98831CEA}" type="presParOf" srcId="{4963F1CE-2923-438F-885F-C0293BF8C8CA}" destId="{00C15301-866A-4810-A8A9-BA723B8A0DDC}" srcOrd="1" destOrd="0" presId="urn:microsoft.com/office/officeart/2005/8/layout/hierarchy1"/>
    <dgm:cxn modelId="{7709F230-B975-4D89-A80E-83E787F62A0E}" type="presParOf" srcId="{8651A525-1CD7-4F0A-91F7-83B508CFD844}" destId="{65CF115A-115D-4AD6-8A26-C785DA4499F9}" srcOrd="1" destOrd="0" presId="urn:microsoft.com/office/officeart/2005/8/layout/hierarchy1"/>
    <dgm:cxn modelId="{3BCB3666-B5C5-4F5F-859E-14ED95F0B16B}" type="presParOf" srcId="{65CF115A-115D-4AD6-8A26-C785DA4499F9}" destId="{F7DBCC9D-33E0-4E83-A94A-557AE0014C97}" srcOrd="0" destOrd="0" presId="urn:microsoft.com/office/officeart/2005/8/layout/hierarchy1"/>
    <dgm:cxn modelId="{754E9306-71FE-4556-A9A0-0B1D64F9126F}" type="presParOf" srcId="{65CF115A-115D-4AD6-8A26-C785DA4499F9}" destId="{46A7B95E-E571-482D-8310-A1968D3776ED}" srcOrd="1" destOrd="0" presId="urn:microsoft.com/office/officeart/2005/8/layout/hierarchy1"/>
    <dgm:cxn modelId="{22F2C903-C72C-4A65-B575-8CF4B7FA22CD}" type="presParOf" srcId="{46A7B95E-E571-482D-8310-A1968D3776ED}" destId="{C8FC8150-A5B8-44DF-A1A8-6B86FCE85CE5}" srcOrd="0" destOrd="0" presId="urn:microsoft.com/office/officeart/2005/8/layout/hierarchy1"/>
    <dgm:cxn modelId="{D1492CC6-54F4-4EB1-9321-ACCFB1846EB5}" type="presParOf" srcId="{C8FC8150-A5B8-44DF-A1A8-6B86FCE85CE5}" destId="{A243B88E-FDB6-4FAC-B389-0C13B6C3DC1A}" srcOrd="0" destOrd="0" presId="urn:microsoft.com/office/officeart/2005/8/layout/hierarchy1"/>
    <dgm:cxn modelId="{17AB4109-3C2E-4C4D-9902-EDF21590A741}" type="presParOf" srcId="{C8FC8150-A5B8-44DF-A1A8-6B86FCE85CE5}" destId="{90139A43-9270-4216-B001-71595EFAB8A2}" srcOrd="1" destOrd="0" presId="urn:microsoft.com/office/officeart/2005/8/layout/hierarchy1"/>
    <dgm:cxn modelId="{9436234D-26FF-4861-8396-1DF38525B340}" type="presParOf" srcId="{46A7B95E-E571-482D-8310-A1968D3776ED}" destId="{6AB5B8E3-C3C5-4F78-9CAF-D5F1BAFB57FD}" srcOrd="1" destOrd="0" presId="urn:microsoft.com/office/officeart/2005/8/layout/hierarchy1"/>
    <dgm:cxn modelId="{41BA40FA-FF6A-4C89-A861-B9581A7B9372}" type="presParOf" srcId="{65CF115A-115D-4AD6-8A26-C785DA4499F9}" destId="{5742F7BC-4443-4926-BA13-51508C76336D}" srcOrd="2" destOrd="0" presId="urn:microsoft.com/office/officeart/2005/8/layout/hierarchy1"/>
    <dgm:cxn modelId="{A1D440DC-E577-4DCB-93A7-646925C5384A}" type="presParOf" srcId="{65CF115A-115D-4AD6-8A26-C785DA4499F9}" destId="{A95F0C8A-6040-43FA-A6ED-0CE6FCF6B52A}" srcOrd="3" destOrd="0" presId="urn:microsoft.com/office/officeart/2005/8/layout/hierarchy1"/>
    <dgm:cxn modelId="{9A650A70-4B92-414C-9403-E62BA2BD7852}" type="presParOf" srcId="{A95F0C8A-6040-43FA-A6ED-0CE6FCF6B52A}" destId="{D37A3F04-2E8B-49A5-9924-9E0E50B7D89D}" srcOrd="0" destOrd="0" presId="urn:microsoft.com/office/officeart/2005/8/layout/hierarchy1"/>
    <dgm:cxn modelId="{C5D120FA-F173-4F04-AA8D-4745184C91AA}" type="presParOf" srcId="{D37A3F04-2E8B-49A5-9924-9E0E50B7D89D}" destId="{76A6C3C5-34E3-44FF-A4B1-3E4144586B35}" srcOrd="0" destOrd="0" presId="urn:microsoft.com/office/officeart/2005/8/layout/hierarchy1"/>
    <dgm:cxn modelId="{CC62CA4F-8998-4EE4-8816-67211ADA7224}" type="presParOf" srcId="{D37A3F04-2E8B-49A5-9924-9E0E50B7D89D}" destId="{1E82212C-C1EF-402E-B998-6E9A3B49454A}" srcOrd="1" destOrd="0" presId="urn:microsoft.com/office/officeart/2005/8/layout/hierarchy1"/>
    <dgm:cxn modelId="{342BEEBE-AE4C-4B5A-99F5-6E666F4E86E9}" type="presParOf" srcId="{A95F0C8A-6040-43FA-A6ED-0CE6FCF6B52A}" destId="{07BBAAE7-8D96-46EB-BBF7-508BC1CA8AF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9742C5-506E-4472-BD0B-EBC6226FE9F3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2FA882E5-5250-46A9-9106-6AD4C0AD9026}">
      <dgm:prSet phldrT="[Текст]"/>
      <dgm:spPr/>
      <dgm:t>
        <a:bodyPr/>
        <a:lstStyle/>
        <a:p>
          <a:r>
            <a:rPr lang="ru-RU" i="1" dirty="0" smtClean="0">
              <a:solidFill>
                <a:srgbClr val="006600"/>
              </a:solidFill>
            </a:rPr>
            <a:t>Необходимость научить </a:t>
          </a:r>
          <a:r>
            <a:rPr lang="ru-RU" i="1" smtClean="0">
              <a:solidFill>
                <a:srgbClr val="006600"/>
              </a:solidFill>
            </a:rPr>
            <a:t>приобретать знания </a:t>
          </a:r>
          <a:r>
            <a:rPr lang="ru-RU" i="1" dirty="0" smtClean="0">
              <a:solidFill>
                <a:srgbClr val="006600"/>
              </a:solidFill>
            </a:rPr>
            <a:t>самостоятельно, уметь пользоваться приобретенными знаниями для решения новых познавательных и практических задач</a:t>
          </a:r>
          <a:endParaRPr lang="ru-RU" i="1" dirty="0">
            <a:solidFill>
              <a:srgbClr val="006600"/>
            </a:solidFill>
          </a:endParaRPr>
        </a:p>
      </dgm:t>
    </dgm:pt>
    <dgm:pt modelId="{75416390-CDA9-4B06-A40D-872B0BEC9DA5}" type="parTrans" cxnId="{46B50776-CB20-46A3-9CCA-555CE9856866}">
      <dgm:prSet/>
      <dgm:spPr/>
      <dgm:t>
        <a:bodyPr/>
        <a:lstStyle/>
        <a:p>
          <a:endParaRPr lang="ru-RU"/>
        </a:p>
      </dgm:t>
    </dgm:pt>
    <dgm:pt modelId="{6D8D1614-B088-4886-9C86-BBCB57E6A84C}" type="sibTrans" cxnId="{46B50776-CB20-46A3-9CCA-555CE9856866}">
      <dgm:prSet/>
      <dgm:spPr/>
      <dgm:t>
        <a:bodyPr/>
        <a:lstStyle/>
        <a:p>
          <a:endParaRPr lang="ru-RU"/>
        </a:p>
      </dgm:t>
    </dgm:pt>
    <dgm:pt modelId="{EE1835F4-9805-4358-AE3A-7F36172625D5}">
      <dgm:prSet custT="1"/>
      <dgm:spPr/>
      <dgm:t>
        <a:bodyPr/>
        <a:lstStyle/>
        <a:p>
          <a:r>
            <a:rPr lang="ru-RU" sz="1400" i="1" dirty="0" smtClean="0">
              <a:solidFill>
                <a:srgbClr val="006600"/>
              </a:solidFill>
            </a:rPr>
            <a:t>Актуальность приобретения коммуникативных навыков и умений, т.е. умений работать в разнообразных группах, выполняя разные социальные роли (лидера, исполнителя, посредника и пр.)</a:t>
          </a:r>
          <a:endParaRPr lang="ru-RU" sz="1400" i="1" dirty="0">
            <a:solidFill>
              <a:srgbClr val="006600"/>
            </a:solidFill>
          </a:endParaRPr>
        </a:p>
      </dgm:t>
    </dgm:pt>
    <dgm:pt modelId="{04C30079-5C2D-4AB4-9A87-AC40EF509916}" type="parTrans" cxnId="{DBDD9ED5-6812-4A0C-AAF5-51F971EA41C6}">
      <dgm:prSet/>
      <dgm:spPr/>
      <dgm:t>
        <a:bodyPr/>
        <a:lstStyle/>
        <a:p>
          <a:endParaRPr lang="ru-RU"/>
        </a:p>
      </dgm:t>
    </dgm:pt>
    <dgm:pt modelId="{9CFE58D3-41EB-46B3-984D-60234171A0EC}" type="sibTrans" cxnId="{DBDD9ED5-6812-4A0C-AAF5-51F971EA41C6}">
      <dgm:prSet/>
      <dgm:spPr/>
      <dgm:t>
        <a:bodyPr/>
        <a:lstStyle/>
        <a:p>
          <a:endParaRPr lang="ru-RU"/>
        </a:p>
      </dgm:t>
    </dgm:pt>
    <dgm:pt modelId="{EE8846B0-064E-44F9-9B5E-CFEA3F88F30A}">
      <dgm:prSet custT="1"/>
      <dgm:spPr/>
      <dgm:t>
        <a:bodyPr/>
        <a:lstStyle/>
        <a:p>
          <a:r>
            <a:rPr lang="ru-RU" sz="1400" i="1" dirty="0" smtClean="0">
              <a:solidFill>
                <a:srgbClr val="006600"/>
              </a:solidFill>
            </a:rPr>
            <a:t>Актуальность широких человеческих контактов, знакомства с разными культурами, точками зрения на одну проблему</a:t>
          </a:r>
          <a:endParaRPr lang="ru-RU" sz="1400" i="1" dirty="0">
            <a:solidFill>
              <a:srgbClr val="006600"/>
            </a:solidFill>
          </a:endParaRPr>
        </a:p>
      </dgm:t>
    </dgm:pt>
    <dgm:pt modelId="{DB889909-9325-42D9-9F46-87A31E9D265F}" type="parTrans" cxnId="{699024B4-E65C-4A2D-A169-5488C2A1FAA1}">
      <dgm:prSet/>
      <dgm:spPr/>
      <dgm:t>
        <a:bodyPr/>
        <a:lstStyle/>
        <a:p>
          <a:endParaRPr lang="ru-RU"/>
        </a:p>
      </dgm:t>
    </dgm:pt>
    <dgm:pt modelId="{9C14E9C3-25CD-4B49-A58C-1C15EE2569D4}" type="sibTrans" cxnId="{699024B4-E65C-4A2D-A169-5488C2A1FAA1}">
      <dgm:prSet/>
      <dgm:spPr/>
      <dgm:t>
        <a:bodyPr/>
        <a:lstStyle/>
        <a:p>
          <a:endParaRPr lang="ru-RU"/>
        </a:p>
      </dgm:t>
    </dgm:pt>
    <dgm:pt modelId="{6924838A-D826-4B0F-A893-DE175F589EF0}">
      <dgm:prSet custT="1"/>
      <dgm:spPr/>
      <dgm:t>
        <a:bodyPr/>
        <a:lstStyle/>
        <a:p>
          <a:r>
            <a:rPr lang="ru-RU" sz="1400" i="1" dirty="0" smtClean="0">
              <a:solidFill>
                <a:srgbClr val="006600"/>
              </a:solidFill>
            </a:rPr>
            <a:t>Значимость для развития человека умения пользоваться исследовательскими методами</a:t>
          </a:r>
          <a:endParaRPr lang="ru-RU" sz="1400" i="1" dirty="0">
            <a:solidFill>
              <a:srgbClr val="006600"/>
            </a:solidFill>
          </a:endParaRPr>
        </a:p>
      </dgm:t>
    </dgm:pt>
    <dgm:pt modelId="{C7920167-DD57-4E5C-9271-E61E63A53806}" type="parTrans" cxnId="{D2EB53EF-1529-4DE0-84F3-6FD51FC9D767}">
      <dgm:prSet/>
      <dgm:spPr/>
      <dgm:t>
        <a:bodyPr/>
        <a:lstStyle/>
        <a:p>
          <a:endParaRPr lang="ru-RU"/>
        </a:p>
      </dgm:t>
    </dgm:pt>
    <dgm:pt modelId="{D869216C-9097-47DD-AF32-F72BC271C3CF}" type="sibTrans" cxnId="{D2EB53EF-1529-4DE0-84F3-6FD51FC9D767}">
      <dgm:prSet/>
      <dgm:spPr/>
      <dgm:t>
        <a:bodyPr/>
        <a:lstStyle/>
        <a:p>
          <a:endParaRPr lang="ru-RU"/>
        </a:p>
      </dgm:t>
    </dgm:pt>
    <dgm:pt modelId="{A0F7C01A-139F-4663-B377-457BB09B8471}">
      <dgm:prSet custT="1"/>
      <dgm:spPr/>
      <dgm:t>
        <a:bodyPr/>
        <a:lstStyle/>
        <a:p>
          <a:r>
            <a:rPr lang="ru-RU" sz="1800" b="1" i="1" dirty="0" smtClean="0">
              <a:solidFill>
                <a:srgbClr val="FFFF00"/>
              </a:solidFill>
            </a:rPr>
            <a:t>ПРИЧИНЫ</a:t>
          </a:r>
          <a:endParaRPr lang="ru-RU" sz="1800" b="1" i="1" dirty="0">
            <a:solidFill>
              <a:srgbClr val="FFFF00"/>
            </a:solidFill>
          </a:endParaRPr>
        </a:p>
      </dgm:t>
    </dgm:pt>
    <dgm:pt modelId="{96801DBF-1F93-43E6-B420-318E643DAF60}" type="parTrans" cxnId="{B8071EC0-0D74-4821-9460-EE19CD88BA86}">
      <dgm:prSet/>
      <dgm:spPr/>
      <dgm:t>
        <a:bodyPr/>
        <a:lstStyle/>
        <a:p>
          <a:endParaRPr lang="ru-RU"/>
        </a:p>
      </dgm:t>
    </dgm:pt>
    <dgm:pt modelId="{6DFF1361-2345-4E04-A453-2BDFE2CBA334}" type="sibTrans" cxnId="{B8071EC0-0D74-4821-9460-EE19CD88BA86}">
      <dgm:prSet/>
      <dgm:spPr/>
      <dgm:t>
        <a:bodyPr/>
        <a:lstStyle/>
        <a:p>
          <a:endParaRPr lang="ru-RU"/>
        </a:p>
      </dgm:t>
    </dgm:pt>
    <dgm:pt modelId="{9ECF0C36-7E46-4123-9718-3C489F4F1C4E}" type="pres">
      <dgm:prSet presAssocID="{919742C5-506E-4472-BD0B-EBC6226FE9F3}" presName="Name0" presStyleCnt="0">
        <dgm:presLayoutVars>
          <dgm:dir/>
          <dgm:animLvl val="lvl"/>
          <dgm:resizeHandles val="exact"/>
        </dgm:presLayoutVars>
      </dgm:prSet>
      <dgm:spPr/>
    </dgm:pt>
    <dgm:pt modelId="{84E4D647-FA76-4AD6-9599-A79343021A83}" type="pres">
      <dgm:prSet presAssocID="{A0F7C01A-139F-4663-B377-457BB09B8471}" presName="Name8" presStyleCnt="0"/>
      <dgm:spPr/>
    </dgm:pt>
    <dgm:pt modelId="{D059A73A-E580-4D96-887B-FE0407F94E93}" type="pres">
      <dgm:prSet presAssocID="{A0F7C01A-139F-4663-B377-457BB09B8471}" presName="level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1F33C0-1CEE-4BE7-8F6E-6CD52BB5C901}" type="pres">
      <dgm:prSet presAssocID="{A0F7C01A-139F-4663-B377-457BB09B847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5EE2BC-8B8E-453D-86C5-BBFB37E2E8FE}" type="pres">
      <dgm:prSet presAssocID="{6924838A-D826-4B0F-A893-DE175F589EF0}" presName="Name8" presStyleCnt="0"/>
      <dgm:spPr/>
    </dgm:pt>
    <dgm:pt modelId="{168F9511-2229-4DDE-BC24-F80632DF0396}" type="pres">
      <dgm:prSet presAssocID="{6924838A-D826-4B0F-A893-DE175F589EF0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7CB805-1D23-46DB-BFAC-D7A159310885}" type="pres">
      <dgm:prSet presAssocID="{6924838A-D826-4B0F-A893-DE175F589EF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2D7E0D-CE6B-451F-B617-83B63DFAB785}" type="pres">
      <dgm:prSet presAssocID="{EE8846B0-064E-44F9-9B5E-CFEA3F88F30A}" presName="Name8" presStyleCnt="0"/>
      <dgm:spPr/>
    </dgm:pt>
    <dgm:pt modelId="{FF2E43C1-CBC4-4C51-BA7C-E4EB76B51507}" type="pres">
      <dgm:prSet presAssocID="{EE8846B0-064E-44F9-9B5E-CFEA3F88F30A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69610E-E82A-46D5-98F5-FF80D62611B3}" type="pres">
      <dgm:prSet presAssocID="{EE8846B0-064E-44F9-9B5E-CFEA3F88F30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27C2D0-F252-4371-A26D-DAC1DC64DD75}" type="pres">
      <dgm:prSet presAssocID="{EE1835F4-9805-4358-AE3A-7F36172625D5}" presName="Name8" presStyleCnt="0"/>
      <dgm:spPr/>
    </dgm:pt>
    <dgm:pt modelId="{9F6F5816-9390-4448-A0A7-3264F97E2F02}" type="pres">
      <dgm:prSet presAssocID="{EE1835F4-9805-4358-AE3A-7F36172625D5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EB7E05-2C85-46EA-B999-45560ADA198E}" type="pres">
      <dgm:prSet presAssocID="{EE1835F4-9805-4358-AE3A-7F36172625D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C92045-8BF4-4CE9-A5D9-56B7D3055E81}" type="pres">
      <dgm:prSet presAssocID="{2FA882E5-5250-46A9-9106-6AD4C0AD9026}" presName="Name8" presStyleCnt="0"/>
      <dgm:spPr/>
    </dgm:pt>
    <dgm:pt modelId="{5FD280E3-F3B2-4AD7-823E-D6CAD2672D82}" type="pres">
      <dgm:prSet presAssocID="{2FA882E5-5250-46A9-9106-6AD4C0AD9026}" presName="level" presStyleLbl="node1" presStyleIdx="4" presStyleCnt="5" custLinFactNeighborX="-919" custLinFactNeighborY="555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1F3BC5-35D6-40F6-9C7D-535934A47A3A}" type="pres">
      <dgm:prSet presAssocID="{2FA882E5-5250-46A9-9106-6AD4C0AD902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C74441-8C56-4001-B268-74D80550C5CB}" type="presOf" srcId="{EE8846B0-064E-44F9-9B5E-CFEA3F88F30A}" destId="{FF2E43C1-CBC4-4C51-BA7C-E4EB76B51507}" srcOrd="0" destOrd="0" presId="urn:microsoft.com/office/officeart/2005/8/layout/pyramid1"/>
    <dgm:cxn modelId="{0784F7D3-83E7-4480-BF20-A6F46D375F89}" type="presOf" srcId="{6924838A-D826-4B0F-A893-DE175F589EF0}" destId="{F37CB805-1D23-46DB-BFAC-D7A159310885}" srcOrd="1" destOrd="0" presId="urn:microsoft.com/office/officeart/2005/8/layout/pyramid1"/>
    <dgm:cxn modelId="{EB04D5E8-3D77-4BE2-B307-7C68D33AB557}" type="presOf" srcId="{2FA882E5-5250-46A9-9106-6AD4C0AD9026}" destId="{5FD280E3-F3B2-4AD7-823E-D6CAD2672D82}" srcOrd="0" destOrd="0" presId="urn:microsoft.com/office/officeart/2005/8/layout/pyramid1"/>
    <dgm:cxn modelId="{D2EB53EF-1529-4DE0-84F3-6FD51FC9D767}" srcId="{919742C5-506E-4472-BD0B-EBC6226FE9F3}" destId="{6924838A-D826-4B0F-A893-DE175F589EF0}" srcOrd="1" destOrd="0" parTransId="{C7920167-DD57-4E5C-9271-E61E63A53806}" sibTransId="{D869216C-9097-47DD-AF32-F72BC271C3CF}"/>
    <dgm:cxn modelId="{DBDD9ED5-6812-4A0C-AAF5-51F971EA41C6}" srcId="{919742C5-506E-4472-BD0B-EBC6226FE9F3}" destId="{EE1835F4-9805-4358-AE3A-7F36172625D5}" srcOrd="3" destOrd="0" parTransId="{04C30079-5C2D-4AB4-9A87-AC40EF509916}" sibTransId="{9CFE58D3-41EB-46B3-984D-60234171A0EC}"/>
    <dgm:cxn modelId="{9C630826-2EA0-4C4F-BA82-459223746D5D}" type="presOf" srcId="{EE1835F4-9805-4358-AE3A-7F36172625D5}" destId="{9F6F5816-9390-4448-A0A7-3264F97E2F02}" srcOrd="0" destOrd="0" presId="urn:microsoft.com/office/officeart/2005/8/layout/pyramid1"/>
    <dgm:cxn modelId="{18664680-61D5-4DCE-AF70-3F31C9848D28}" type="presOf" srcId="{2FA882E5-5250-46A9-9106-6AD4C0AD9026}" destId="{7E1F3BC5-35D6-40F6-9C7D-535934A47A3A}" srcOrd="1" destOrd="0" presId="urn:microsoft.com/office/officeart/2005/8/layout/pyramid1"/>
    <dgm:cxn modelId="{46B50776-CB20-46A3-9CCA-555CE9856866}" srcId="{919742C5-506E-4472-BD0B-EBC6226FE9F3}" destId="{2FA882E5-5250-46A9-9106-6AD4C0AD9026}" srcOrd="4" destOrd="0" parTransId="{75416390-CDA9-4B06-A40D-872B0BEC9DA5}" sibTransId="{6D8D1614-B088-4886-9C86-BBCB57E6A84C}"/>
    <dgm:cxn modelId="{699024B4-E65C-4A2D-A169-5488C2A1FAA1}" srcId="{919742C5-506E-4472-BD0B-EBC6226FE9F3}" destId="{EE8846B0-064E-44F9-9B5E-CFEA3F88F30A}" srcOrd="2" destOrd="0" parTransId="{DB889909-9325-42D9-9F46-87A31E9D265F}" sibTransId="{9C14E9C3-25CD-4B49-A58C-1C15EE2569D4}"/>
    <dgm:cxn modelId="{FB56C2B5-1196-4C1A-853A-187804C05B9A}" type="presOf" srcId="{6924838A-D826-4B0F-A893-DE175F589EF0}" destId="{168F9511-2229-4DDE-BC24-F80632DF0396}" srcOrd="0" destOrd="0" presId="urn:microsoft.com/office/officeart/2005/8/layout/pyramid1"/>
    <dgm:cxn modelId="{E7C665C5-F61D-4B5A-B95A-4742DAF52EBD}" type="presOf" srcId="{EE1835F4-9805-4358-AE3A-7F36172625D5}" destId="{E2EB7E05-2C85-46EA-B999-45560ADA198E}" srcOrd="1" destOrd="0" presId="urn:microsoft.com/office/officeart/2005/8/layout/pyramid1"/>
    <dgm:cxn modelId="{2FD1F6E1-3139-4D84-8EE1-A461E73FDFDC}" type="presOf" srcId="{A0F7C01A-139F-4663-B377-457BB09B8471}" destId="{C91F33C0-1CEE-4BE7-8F6E-6CD52BB5C901}" srcOrd="1" destOrd="0" presId="urn:microsoft.com/office/officeart/2005/8/layout/pyramid1"/>
    <dgm:cxn modelId="{1FB1767C-9F1C-4396-89AF-4062C8CD8640}" type="presOf" srcId="{A0F7C01A-139F-4663-B377-457BB09B8471}" destId="{D059A73A-E580-4D96-887B-FE0407F94E93}" srcOrd="0" destOrd="0" presId="urn:microsoft.com/office/officeart/2005/8/layout/pyramid1"/>
    <dgm:cxn modelId="{E6AE7863-9E83-4CAB-87AF-A3C0307F77D0}" type="presOf" srcId="{EE8846B0-064E-44F9-9B5E-CFEA3F88F30A}" destId="{BD69610E-E82A-46D5-98F5-FF80D62611B3}" srcOrd="1" destOrd="0" presId="urn:microsoft.com/office/officeart/2005/8/layout/pyramid1"/>
    <dgm:cxn modelId="{B8071EC0-0D74-4821-9460-EE19CD88BA86}" srcId="{919742C5-506E-4472-BD0B-EBC6226FE9F3}" destId="{A0F7C01A-139F-4663-B377-457BB09B8471}" srcOrd="0" destOrd="0" parTransId="{96801DBF-1F93-43E6-B420-318E643DAF60}" sibTransId="{6DFF1361-2345-4E04-A453-2BDFE2CBA334}"/>
    <dgm:cxn modelId="{B7A703B5-26EC-4643-B48A-69E2C20BB904}" type="presOf" srcId="{919742C5-506E-4472-BD0B-EBC6226FE9F3}" destId="{9ECF0C36-7E46-4123-9718-3C489F4F1C4E}" srcOrd="0" destOrd="0" presId="urn:microsoft.com/office/officeart/2005/8/layout/pyramid1"/>
    <dgm:cxn modelId="{2F16F4E3-EF7F-47FA-A9E0-6ECD58D25D7C}" type="presParOf" srcId="{9ECF0C36-7E46-4123-9718-3C489F4F1C4E}" destId="{84E4D647-FA76-4AD6-9599-A79343021A83}" srcOrd="0" destOrd="0" presId="urn:microsoft.com/office/officeart/2005/8/layout/pyramid1"/>
    <dgm:cxn modelId="{6F7E9D8B-E225-451A-B3C9-3E48808568F6}" type="presParOf" srcId="{84E4D647-FA76-4AD6-9599-A79343021A83}" destId="{D059A73A-E580-4D96-887B-FE0407F94E93}" srcOrd="0" destOrd="0" presId="urn:microsoft.com/office/officeart/2005/8/layout/pyramid1"/>
    <dgm:cxn modelId="{221D1BDA-8360-4EA4-B733-9029D1EB3C7A}" type="presParOf" srcId="{84E4D647-FA76-4AD6-9599-A79343021A83}" destId="{C91F33C0-1CEE-4BE7-8F6E-6CD52BB5C901}" srcOrd="1" destOrd="0" presId="urn:microsoft.com/office/officeart/2005/8/layout/pyramid1"/>
    <dgm:cxn modelId="{786DA368-B6B3-4377-B62E-5BD453CBA4F9}" type="presParOf" srcId="{9ECF0C36-7E46-4123-9718-3C489F4F1C4E}" destId="{445EE2BC-8B8E-453D-86C5-BBFB37E2E8FE}" srcOrd="1" destOrd="0" presId="urn:microsoft.com/office/officeart/2005/8/layout/pyramid1"/>
    <dgm:cxn modelId="{B69CB1AE-A767-4AE7-87C9-5EC5688C9218}" type="presParOf" srcId="{445EE2BC-8B8E-453D-86C5-BBFB37E2E8FE}" destId="{168F9511-2229-4DDE-BC24-F80632DF0396}" srcOrd="0" destOrd="0" presId="urn:microsoft.com/office/officeart/2005/8/layout/pyramid1"/>
    <dgm:cxn modelId="{D3B75211-6AA6-43A3-B762-10040164F194}" type="presParOf" srcId="{445EE2BC-8B8E-453D-86C5-BBFB37E2E8FE}" destId="{F37CB805-1D23-46DB-BFAC-D7A159310885}" srcOrd="1" destOrd="0" presId="urn:microsoft.com/office/officeart/2005/8/layout/pyramid1"/>
    <dgm:cxn modelId="{F9C4B550-A84D-4588-A018-E97DD827DDCE}" type="presParOf" srcId="{9ECF0C36-7E46-4123-9718-3C489F4F1C4E}" destId="{F82D7E0D-CE6B-451F-B617-83B63DFAB785}" srcOrd="2" destOrd="0" presId="urn:microsoft.com/office/officeart/2005/8/layout/pyramid1"/>
    <dgm:cxn modelId="{9A8DA67A-EADC-4652-95ED-A756A87691B7}" type="presParOf" srcId="{F82D7E0D-CE6B-451F-B617-83B63DFAB785}" destId="{FF2E43C1-CBC4-4C51-BA7C-E4EB76B51507}" srcOrd="0" destOrd="0" presId="urn:microsoft.com/office/officeart/2005/8/layout/pyramid1"/>
    <dgm:cxn modelId="{74CA90D0-EC8F-4AFE-951B-AFBF5E85844A}" type="presParOf" srcId="{F82D7E0D-CE6B-451F-B617-83B63DFAB785}" destId="{BD69610E-E82A-46D5-98F5-FF80D62611B3}" srcOrd="1" destOrd="0" presId="urn:microsoft.com/office/officeart/2005/8/layout/pyramid1"/>
    <dgm:cxn modelId="{FA8A2D5D-8F80-4D38-8A19-1B972372DB55}" type="presParOf" srcId="{9ECF0C36-7E46-4123-9718-3C489F4F1C4E}" destId="{4127C2D0-F252-4371-A26D-DAC1DC64DD75}" srcOrd="3" destOrd="0" presId="urn:microsoft.com/office/officeart/2005/8/layout/pyramid1"/>
    <dgm:cxn modelId="{283B9925-3EF7-4B2F-9200-F3B0371A6EAB}" type="presParOf" srcId="{4127C2D0-F252-4371-A26D-DAC1DC64DD75}" destId="{9F6F5816-9390-4448-A0A7-3264F97E2F02}" srcOrd="0" destOrd="0" presId="urn:microsoft.com/office/officeart/2005/8/layout/pyramid1"/>
    <dgm:cxn modelId="{F6B874F6-AAD1-475D-97BD-7DB617ACE16A}" type="presParOf" srcId="{4127C2D0-F252-4371-A26D-DAC1DC64DD75}" destId="{E2EB7E05-2C85-46EA-B999-45560ADA198E}" srcOrd="1" destOrd="0" presId="urn:microsoft.com/office/officeart/2005/8/layout/pyramid1"/>
    <dgm:cxn modelId="{54314B95-D835-43BC-B9DF-BBC10C87FE9E}" type="presParOf" srcId="{9ECF0C36-7E46-4123-9718-3C489F4F1C4E}" destId="{D1C92045-8BF4-4CE9-A5D9-56B7D3055E81}" srcOrd="4" destOrd="0" presId="urn:microsoft.com/office/officeart/2005/8/layout/pyramid1"/>
    <dgm:cxn modelId="{D978CE22-31CD-45CC-A41A-5D4AE5F5E99D}" type="presParOf" srcId="{D1C92045-8BF4-4CE9-A5D9-56B7D3055E81}" destId="{5FD280E3-F3B2-4AD7-823E-D6CAD2672D82}" srcOrd="0" destOrd="0" presId="urn:microsoft.com/office/officeart/2005/8/layout/pyramid1"/>
    <dgm:cxn modelId="{B882EEC0-47B9-47EF-9D6A-83AF36F99B21}" type="presParOf" srcId="{D1C92045-8BF4-4CE9-A5D9-56B7D3055E81}" destId="{7E1F3BC5-35D6-40F6-9C7D-535934A47A3A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B2EF7A-FA7E-464A-ABCD-95CF5A1179D4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455EE94-097D-4787-B5A1-855F8726AC45}">
      <dgm:prSet phldrT="[Текст]"/>
      <dgm:spPr/>
      <dgm:t>
        <a:bodyPr/>
        <a:lstStyle/>
        <a:p>
          <a:r>
            <a:rPr lang="ru-RU" dirty="0" smtClean="0"/>
            <a:t>ОПЫТ</a:t>
          </a:r>
          <a:endParaRPr lang="ru-RU" dirty="0"/>
        </a:p>
      </dgm:t>
    </dgm:pt>
    <dgm:pt modelId="{72D6E7F5-8D4E-4E4F-A3F7-06924286884F}" type="parTrans" cxnId="{EEE58953-302B-46BC-BE5A-C0D21685D617}">
      <dgm:prSet/>
      <dgm:spPr/>
      <dgm:t>
        <a:bodyPr/>
        <a:lstStyle/>
        <a:p>
          <a:endParaRPr lang="ru-RU"/>
        </a:p>
      </dgm:t>
    </dgm:pt>
    <dgm:pt modelId="{11252ED7-67D2-43A2-9369-B81E8B1C8965}" type="sibTrans" cxnId="{EEE58953-302B-46BC-BE5A-C0D21685D617}">
      <dgm:prSet/>
      <dgm:spPr/>
      <dgm:t>
        <a:bodyPr/>
        <a:lstStyle/>
        <a:p>
          <a:endParaRPr lang="ru-RU"/>
        </a:p>
      </dgm:t>
    </dgm:pt>
    <dgm:pt modelId="{749764E6-4201-4867-97D4-264292C785F4}">
      <dgm:prSet phldrT="[Текст]" custT="1"/>
      <dgm:spPr/>
      <dgm:t>
        <a:bodyPr/>
        <a:lstStyle/>
        <a:p>
          <a:r>
            <a:rPr lang="ru-RU" sz="2000" dirty="0" smtClean="0"/>
            <a:t>Видение</a:t>
          </a:r>
          <a:endParaRPr lang="ru-RU" sz="2000" dirty="0"/>
        </a:p>
      </dgm:t>
    </dgm:pt>
    <dgm:pt modelId="{B288FC6A-C1D5-4129-B6BF-CDFEDAB3803D}" type="parTrans" cxnId="{3074C0AE-CC2B-49D4-A360-33BCA1A7CDEC}">
      <dgm:prSet/>
      <dgm:spPr/>
      <dgm:t>
        <a:bodyPr/>
        <a:lstStyle/>
        <a:p>
          <a:endParaRPr lang="ru-RU"/>
        </a:p>
      </dgm:t>
    </dgm:pt>
    <dgm:pt modelId="{20F3CEC5-DE58-434E-90A0-A17419115A17}" type="sibTrans" cxnId="{3074C0AE-CC2B-49D4-A360-33BCA1A7CDEC}">
      <dgm:prSet/>
      <dgm:spPr/>
      <dgm:t>
        <a:bodyPr/>
        <a:lstStyle/>
        <a:p>
          <a:endParaRPr lang="ru-RU"/>
        </a:p>
      </dgm:t>
    </dgm:pt>
    <dgm:pt modelId="{BF08FB27-4491-411C-8A70-8140C3E5C83B}">
      <dgm:prSet phldrT="[Текст]" custT="1"/>
      <dgm:spPr/>
      <dgm:t>
        <a:bodyPr/>
        <a:lstStyle/>
        <a:p>
          <a:r>
            <a:rPr lang="ru-RU" sz="1800" dirty="0" smtClean="0"/>
            <a:t>Осмысление</a:t>
          </a:r>
          <a:endParaRPr lang="ru-RU" sz="1800" dirty="0"/>
        </a:p>
      </dgm:t>
    </dgm:pt>
    <dgm:pt modelId="{C33CB52E-7A69-4ADB-B10E-760E27CC4E5A}" type="parTrans" cxnId="{D6FD56A5-1610-4201-B27A-0E53B1C44DC6}">
      <dgm:prSet/>
      <dgm:spPr/>
      <dgm:t>
        <a:bodyPr/>
        <a:lstStyle/>
        <a:p>
          <a:endParaRPr lang="ru-RU"/>
        </a:p>
      </dgm:t>
    </dgm:pt>
    <dgm:pt modelId="{2B4AA669-D241-48C9-AD7E-F625CC8BB829}" type="sibTrans" cxnId="{D6FD56A5-1610-4201-B27A-0E53B1C44DC6}">
      <dgm:prSet/>
      <dgm:spPr/>
      <dgm:t>
        <a:bodyPr/>
        <a:lstStyle/>
        <a:p>
          <a:endParaRPr lang="ru-RU"/>
        </a:p>
      </dgm:t>
    </dgm:pt>
    <dgm:pt modelId="{0207175A-FC85-4C9A-BF8B-554CCFA73B46}">
      <dgm:prSet phldrT="[Текст]" custT="1"/>
      <dgm:spPr/>
      <dgm:t>
        <a:bodyPr/>
        <a:lstStyle/>
        <a:p>
          <a:r>
            <a:rPr lang="ru-RU" sz="1800" dirty="0" smtClean="0"/>
            <a:t>Применение</a:t>
          </a:r>
          <a:endParaRPr lang="ru-RU" sz="1800" dirty="0"/>
        </a:p>
      </dgm:t>
    </dgm:pt>
    <dgm:pt modelId="{DD9606D3-6E26-4702-A8F2-93604393C6D9}" type="parTrans" cxnId="{175F322D-7745-4FE9-8B98-75AB6D1193F5}">
      <dgm:prSet/>
      <dgm:spPr/>
      <dgm:t>
        <a:bodyPr/>
        <a:lstStyle/>
        <a:p>
          <a:endParaRPr lang="ru-RU"/>
        </a:p>
      </dgm:t>
    </dgm:pt>
    <dgm:pt modelId="{D9B7D269-E343-4324-BD93-3B91EF50FCAA}" type="sibTrans" cxnId="{175F322D-7745-4FE9-8B98-75AB6D1193F5}">
      <dgm:prSet/>
      <dgm:spPr/>
      <dgm:t>
        <a:bodyPr/>
        <a:lstStyle/>
        <a:p>
          <a:endParaRPr lang="ru-RU"/>
        </a:p>
      </dgm:t>
    </dgm:pt>
    <dgm:pt modelId="{B73FD91F-758D-47F0-82B6-FCB85DF17D8D}" type="pres">
      <dgm:prSet presAssocID="{91B2EF7A-FA7E-464A-ABCD-95CF5A1179D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CDE4315-4A53-4D90-B3CC-2F74128A0A1C}" type="pres">
      <dgm:prSet presAssocID="{3455EE94-097D-4787-B5A1-855F8726AC45}" presName="centerShape" presStyleLbl="node0" presStyleIdx="0" presStyleCnt="1"/>
      <dgm:spPr/>
      <dgm:t>
        <a:bodyPr/>
        <a:lstStyle/>
        <a:p>
          <a:endParaRPr lang="ru-RU"/>
        </a:p>
      </dgm:t>
    </dgm:pt>
    <dgm:pt modelId="{1DC75A55-FE73-4211-8429-F90332AF3F2E}" type="pres">
      <dgm:prSet presAssocID="{749764E6-4201-4867-97D4-264292C785F4}" presName="node" presStyleLbl="node1" presStyleIdx="0" presStyleCnt="3" custScaleX="1401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67604F-2EC2-459F-8682-E95361674E3D}" type="pres">
      <dgm:prSet presAssocID="{749764E6-4201-4867-97D4-264292C785F4}" presName="dummy" presStyleCnt="0"/>
      <dgm:spPr/>
    </dgm:pt>
    <dgm:pt modelId="{2280D83B-26D8-4E0E-B983-A435D1418328}" type="pres">
      <dgm:prSet presAssocID="{20F3CEC5-DE58-434E-90A0-A17419115A17}" presName="sibTrans" presStyleLbl="sibTrans2D1" presStyleIdx="0" presStyleCnt="3"/>
      <dgm:spPr/>
      <dgm:t>
        <a:bodyPr/>
        <a:lstStyle/>
        <a:p>
          <a:endParaRPr lang="ru-RU"/>
        </a:p>
      </dgm:t>
    </dgm:pt>
    <dgm:pt modelId="{EC766B0C-BD3C-4848-8CFA-872824E0B454}" type="pres">
      <dgm:prSet presAssocID="{BF08FB27-4491-411C-8A70-8140C3E5C83B}" presName="node" presStyleLbl="node1" presStyleIdx="1" presStyleCnt="3" custScaleX="1667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71C1B3-D4C0-4A02-AE36-AE1641CFDB2E}" type="pres">
      <dgm:prSet presAssocID="{BF08FB27-4491-411C-8A70-8140C3E5C83B}" presName="dummy" presStyleCnt="0"/>
      <dgm:spPr/>
    </dgm:pt>
    <dgm:pt modelId="{F456C020-6F44-42F2-A573-D28DBCD2F17F}" type="pres">
      <dgm:prSet presAssocID="{2B4AA669-D241-48C9-AD7E-F625CC8BB829}" presName="sibTrans" presStyleLbl="sibTrans2D1" presStyleIdx="1" presStyleCnt="3"/>
      <dgm:spPr/>
      <dgm:t>
        <a:bodyPr/>
        <a:lstStyle/>
        <a:p>
          <a:endParaRPr lang="ru-RU"/>
        </a:p>
      </dgm:t>
    </dgm:pt>
    <dgm:pt modelId="{639A075C-57CF-49DB-BD62-0074F88B83BE}" type="pres">
      <dgm:prSet presAssocID="{0207175A-FC85-4C9A-BF8B-554CCFA73B46}" presName="node" presStyleLbl="node1" presStyleIdx="2" presStyleCnt="3" custScaleX="1766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DFE508-7330-43A7-997E-24644B951BBF}" type="pres">
      <dgm:prSet presAssocID="{0207175A-FC85-4C9A-BF8B-554CCFA73B46}" presName="dummy" presStyleCnt="0"/>
      <dgm:spPr/>
    </dgm:pt>
    <dgm:pt modelId="{94F388B5-2AAE-43A1-9727-95977DEE35AC}" type="pres">
      <dgm:prSet presAssocID="{D9B7D269-E343-4324-BD93-3B91EF50FCAA}" presName="sibTrans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AA399098-9F32-41FB-9F3A-8B01A1A8096A}" type="presOf" srcId="{3455EE94-097D-4787-B5A1-855F8726AC45}" destId="{CCDE4315-4A53-4D90-B3CC-2F74128A0A1C}" srcOrd="0" destOrd="0" presId="urn:microsoft.com/office/officeart/2005/8/layout/radial6"/>
    <dgm:cxn modelId="{3074C0AE-CC2B-49D4-A360-33BCA1A7CDEC}" srcId="{3455EE94-097D-4787-B5A1-855F8726AC45}" destId="{749764E6-4201-4867-97D4-264292C785F4}" srcOrd="0" destOrd="0" parTransId="{B288FC6A-C1D5-4129-B6BF-CDFEDAB3803D}" sibTransId="{20F3CEC5-DE58-434E-90A0-A17419115A17}"/>
    <dgm:cxn modelId="{5EAB9865-4D8D-42FF-89B7-79E7BD50E76E}" type="presOf" srcId="{749764E6-4201-4867-97D4-264292C785F4}" destId="{1DC75A55-FE73-4211-8429-F90332AF3F2E}" srcOrd="0" destOrd="0" presId="urn:microsoft.com/office/officeart/2005/8/layout/radial6"/>
    <dgm:cxn modelId="{EEE58953-302B-46BC-BE5A-C0D21685D617}" srcId="{91B2EF7A-FA7E-464A-ABCD-95CF5A1179D4}" destId="{3455EE94-097D-4787-B5A1-855F8726AC45}" srcOrd="0" destOrd="0" parTransId="{72D6E7F5-8D4E-4E4F-A3F7-06924286884F}" sibTransId="{11252ED7-67D2-43A2-9369-B81E8B1C8965}"/>
    <dgm:cxn modelId="{6BFE184E-6F5C-4201-82EB-AD466BEECA1B}" type="presOf" srcId="{2B4AA669-D241-48C9-AD7E-F625CC8BB829}" destId="{F456C020-6F44-42F2-A573-D28DBCD2F17F}" srcOrd="0" destOrd="0" presId="urn:microsoft.com/office/officeart/2005/8/layout/radial6"/>
    <dgm:cxn modelId="{D6FD56A5-1610-4201-B27A-0E53B1C44DC6}" srcId="{3455EE94-097D-4787-B5A1-855F8726AC45}" destId="{BF08FB27-4491-411C-8A70-8140C3E5C83B}" srcOrd="1" destOrd="0" parTransId="{C33CB52E-7A69-4ADB-B10E-760E27CC4E5A}" sibTransId="{2B4AA669-D241-48C9-AD7E-F625CC8BB829}"/>
    <dgm:cxn modelId="{175F322D-7745-4FE9-8B98-75AB6D1193F5}" srcId="{3455EE94-097D-4787-B5A1-855F8726AC45}" destId="{0207175A-FC85-4C9A-BF8B-554CCFA73B46}" srcOrd="2" destOrd="0" parTransId="{DD9606D3-6E26-4702-A8F2-93604393C6D9}" sibTransId="{D9B7D269-E343-4324-BD93-3B91EF50FCAA}"/>
    <dgm:cxn modelId="{15570228-A48D-481B-8921-ED4C4F915801}" type="presOf" srcId="{D9B7D269-E343-4324-BD93-3B91EF50FCAA}" destId="{94F388B5-2AAE-43A1-9727-95977DEE35AC}" srcOrd="0" destOrd="0" presId="urn:microsoft.com/office/officeart/2005/8/layout/radial6"/>
    <dgm:cxn modelId="{3399C7E6-B9C5-4154-9D59-4FDB7CA74F61}" type="presOf" srcId="{20F3CEC5-DE58-434E-90A0-A17419115A17}" destId="{2280D83B-26D8-4E0E-B983-A435D1418328}" srcOrd="0" destOrd="0" presId="urn:microsoft.com/office/officeart/2005/8/layout/radial6"/>
    <dgm:cxn modelId="{A3C71F96-ACBB-4B7C-91E1-C13FB137AD6B}" type="presOf" srcId="{BF08FB27-4491-411C-8A70-8140C3E5C83B}" destId="{EC766B0C-BD3C-4848-8CFA-872824E0B454}" srcOrd="0" destOrd="0" presId="urn:microsoft.com/office/officeart/2005/8/layout/radial6"/>
    <dgm:cxn modelId="{7785D324-6230-4520-8F61-FC85CE3F956E}" type="presOf" srcId="{0207175A-FC85-4C9A-BF8B-554CCFA73B46}" destId="{639A075C-57CF-49DB-BD62-0074F88B83BE}" srcOrd="0" destOrd="0" presId="urn:microsoft.com/office/officeart/2005/8/layout/radial6"/>
    <dgm:cxn modelId="{B0889F07-D3E3-476B-9FD9-63CEEBE8CE8E}" type="presOf" srcId="{91B2EF7A-FA7E-464A-ABCD-95CF5A1179D4}" destId="{B73FD91F-758D-47F0-82B6-FCB85DF17D8D}" srcOrd="0" destOrd="0" presId="urn:microsoft.com/office/officeart/2005/8/layout/radial6"/>
    <dgm:cxn modelId="{BB574AD0-4482-4D3A-ADC2-039C64798854}" type="presParOf" srcId="{B73FD91F-758D-47F0-82B6-FCB85DF17D8D}" destId="{CCDE4315-4A53-4D90-B3CC-2F74128A0A1C}" srcOrd="0" destOrd="0" presId="urn:microsoft.com/office/officeart/2005/8/layout/radial6"/>
    <dgm:cxn modelId="{FC6C1203-81DE-49C5-85FD-C3013B85FB0D}" type="presParOf" srcId="{B73FD91F-758D-47F0-82B6-FCB85DF17D8D}" destId="{1DC75A55-FE73-4211-8429-F90332AF3F2E}" srcOrd="1" destOrd="0" presId="urn:microsoft.com/office/officeart/2005/8/layout/radial6"/>
    <dgm:cxn modelId="{F8AE497B-32E6-4BD1-84A9-F17012CA3C81}" type="presParOf" srcId="{B73FD91F-758D-47F0-82B6-FCB85DF17D8D}" destId="{9067604F-2EC2-459F-8682-E95361674E3D}" srcOrd="2" destOrd="0" presId="urn:microsoft.com/office/officeart/2005/8/layout/radial6"/>
    <dgm:cxn modelId="{1AEA3764-0743-4FFF-BBDF-27375ACDD2B2}" type="presParOf" srcId="{B73FD91F-758D-47F0-82B6-FCB85DF17D8D}" destId="{2280D83B-26D8-4E0E-B983-A435D1418328}" srcOrd="3" destOrd="0" presId="urn:microsoft.com/office/officeart/2005/8/layout/radial6"/>
    <dgm:cxn modelId="{FA0FA87C-F9BA-4019-B7CD-3CE8FA02E2BE}" type="presParOf" srcId="{B73FD91F-758D-47F0-82B6-FCB85DF17D8D}" destId="{EC766B0C-BD3C-4848-8CFA-872824E0B454}" srcOrd="4" destOrd="0" presId="urn:microsoft.com/office/officeart/2005/8/layout/radial6"/>
    <dgm:cxn modelId="{9214D444-ACB1-45AE-863A-B8C531D31486}" type="presParOf" srcId="{B73FD91F-758D-47F0-82B6-FCB85DF17D8D}" destId="{1E71C1B3-D4C0-4A02-AE36-AE1641CFDB2E}" srcOrd="5" destOrd="0" presId="urn:microsoft.com/office/officeart/2005/8/layout/radial6"/>
    <dgm:cxn modelId="{5C0955D5-2DCA-4DAE-8F62-2D65D66C0137}" type="presParOf" srcId="{B73FD91F-758D-47F0-82B6-FCB85DF17D8D}" destId="{F456C020-6F44-42F2-A573-D28DBCD2F17F}" srcOrd="6" destOrd="0" presId="urn:microsoft.com/office/officeart/2005/8/layout/radial6"/>
    <dgm:cxn modelId="{FFF74378-6C8E-47F4-BC23-4798DEAD3CB9}" type="presParOf" srcId="{B73FD91F-758D-47F0-82B6-FCB85DF17D8D}" destId="{639A075C-57CF-49DB-BD62-0074F88B83BE}" srcOrd="7" destOrd="0" presId="urn:microsoft.com/office/officeart/2005/8/layout/radial6"/>
    <dgm:cxn modelId="{A89A367E-9884-4DAB-85B3-BA1961CF4C71}" type="presParOf" srcId="{B73FD91F-758D-47F0-82B6-FCB85DF17D8D}" destId="{B7DFE508-7330-43A7-997E-24644B951BBF}" srcOrd="8" destOrd="0" presId="urn:microsoft.com/office/officeart/2005/8/layout/radial6"/>
    <dgm:cxn modelId="{817F59F1-5302-4720-B243-366B7C52D4F5}" type="presParOf" srcId="{B73FD91F-758D-47F0-82B6-FCB85DF17D8D}" destId="{94F388B5-2AAE-43A1-9727-95977DEE35AC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F22D8F-873E-49AB-8B8D-E378E5CD979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A19C648-07B4-4037-838E-4C673E140A37}">
      <dgm:prSet phldrT="[Текст]"/>
      <dgm:spPr/>
      <dgm:t>
        <a:bodyPr/>
        <a:lstStyle/>
        <a:p>
          <a:r>
            <a:rPr lang="ru-RU" dirty="0" smtClean="0"/>
            <a:t>Проектирование</a:t>
          </a:r>
          <a:endParaRPr lang="ru-RU" dirty="0"/>
        </a:p>
      </dgm:t>
    </dgm:pt>
    <dgm:pt modelId="{C7B75FDE-0763-4D69-9AB6-4DE122BBB672}" type="parTrans" cxnId="{112F2C89-23F6-4B4D-A53D-47F0BFCA6137}">
      <dgm:prSet/>
      <dgm:spPr/>
      <dgm:t>
        <a:bodyPr/>
        <a:lstStyle/>
        <a:p>
          <a:endParaRPr lang="ru-RU"/>
        </a:p>
      </dgm:t>
    </dgm:pt>
    <dgm:pt modelId="{ECAB3C95-5D94-464E-B348-F82BFA8AB830}" type="sibTrans" cxnId="{112F2C89-23F6-4B4D-A53D-47F0BFCA6137}">
      <dgm:prSet/>
      <dgm:spPr/>
      <dgm:t>
        <a:bodyPr/>
        <a:lstStyle/>
        <a:p>
          <a:endParaRPr lang="ru-RU"/>
        </a:p>
      </dgm:t>
    </dgm:pt>
    <dgm:pt modelId="{FB2C9E1F-15EA-4385-918A-148ECC4D62F4}">
      <dgm:prSet phldrT="[Текст]"/>
      <dgm:spPr/>
      <dgm:t>
        <a:bodyPr/>
        <a:lstStyle/>
        <a:p>
          <a:r>
            <a:rPr lang="ru-RU" dirty="0" smtClean="0"/>
            <a:t>Поиск</a:t>
          </a:r>
          <a:endParaRPr lang="ru-RU" dirty="0"/>
        </a:p>
      </dgm:t>
    </dgm:pt>
    <dgm:pt modelId="{B682F369-4D82-4630-B99F-ACB405FA49F1}" type="parTrans" cxnId="{DC0803A1-94A4-4F87-9D34-82B2C50FAFCC}">
      <dgm:prSet/>
      <dgm:spPr/>
      <dgm:t>
        <a:bodyPr/>
        <a:lstStyle/>
        <a:p>
          <a:endParaRPr lang="ru-RU"/>
        </a:p>
      </dgm:t>
    </dgm:pt>
    <dgm:pt modelId="{8B554EDC-A9FD-4E6F-B25D-4BC40F35821C}" type="sibTrans" cxnId="{DC0803A1-94A4-4F87-9D34-82B2C50FAFCC}">
      <dgm:prSet/>
      <dgm:spPr/>
      <dgm:t>
        <a:bodyPr/>
        <a:lstStyle/>
        <a:p>
          <a:endParaRPr lang="ru-RU"/>
        </a:p>
      </dgm:t>
    </dgm:pt>
    <dgm:pt modelId="{FAC8C87D-A67D-4B58-8766-54158760ADA3}">
      <dgm:prSet phldrT="[Текст]"/>
      <dgm:spPr/>
      <dgm:t>
        <a:bodyPr/>
        <a:lstStyle/>
        <a:p>
          <a:r>
            <a:rPr lang="ru-RU" dirty="0" smtClean="0"/>
            <a:t>Продукт</a:t>
          </a:r>
          <a:endParaRPr lang="ru-RU" dirty="0"/>
        </a:p>
      </dgm:t>
    </dgm:pt>
    <dgm:pt modelId="{09825FEE-C211-44A0-B070-ED9ABB774995}" type="parTrans" cxnId="{C51CF837-5A13-47D1-9D5A-036BAA139456}">
      <dgm:prSet/>
      <dgm:spPr/>
      <dgm:t>
        <a:bodyPr/>
        <a:lstStyle/>
        <a:p>
          <a:endParaRPr lang="ru-RU"/>
        </a:p>
      </dgm:t>
    </dgm:pt>
    <dgm:pt modelId="{4539940A-9445-4C8D-866D-5BBF46A42BE7}" type="sibTrans" cxnId="{C51CF837-5A13-47D1-9D5A-036BAA139456}">
      <dgm:prSet/>
      <dgm:spPr/>
      <dgm:t>
        <a:bodyPr/>
        <a:lstStyle/>
        <a:p>
          <a:endParaRPr lang="ru-RU"/>
        </a:p>
      </dgm:t>
    </dgm:pt>
    <dgm:pt modelId="{1811AFCB-10C2-4F72-A0DD-3E68649E2D22}">
      <dgm:prSet/>
      <dgm:spPr/>
      <dgm:t>
        <a:bodyPr/>
        <a:lstStyle/>
        <a:p>
          <a:r>
            <a:rPr lang="ru-RU" dirty="0" smtClean="0"/>
            <a:t>Проблема</a:t>
          </a:r>
          <a:endParaRPr lang="ru-RU" dirty="0"/>
        </a:p>
      </dgm:t>
    </dgm:pt>
    <dgm:pt modelId="{A45CBC69-66AD-408F-8580-BDF9674097D8}" type="parTrans" cxnId="{87839F0C-1BCC-4364-A9DB-BB03A9ECEE58}">
      <dgm:prSet/>
      <dgm:spPr/>
      <dgm:t>
        <a:bodyPr/>
        <a:lstStyle/>
        <a:p>
          <a:endParaRPr lang="ru-RU"/>
        </a:p>
      </dgm:t>
    </dgm:pt>
    <dgm:pt modelId="{A867C31B-A6EF-4D1D-9039-4073135C9C27}" type="sibTrans" cxnId="{87839F0C-1BCC-4364-A9DB-BB03A9ECEE58}">
      <dgm:prSet/>
      <dgm:spPr/>
      <dgm:t>
        <a:bodyPr/>
        <a:lstStyle/>
        <a:p>
          <a:endParaRPr lang="ru-RU"/>
        </a:p>
      </dgm:t>
    </dgm:pt>
    <dgm:pt modelId="{431687EA-F3B3-4D32-A1A3-99E9E53A3ED4}">
      <dgm:prSet/>
      <dgm:spPr/>
      <dgm:t>
        <a:bodyPr/>
        <a:lstStyle/>
        <a:p>
          <a:r>
            <a:rPr lang="ru-RU" dirty="0" smtClean="0"/>
            <a:t>Презентация</a:t>
          </a:r>
          <a:endParaRPr lang="ru-RU" dirty="0"/>
        </a:p>
      </dgm:t>
    </dgm:pt>
    <dgm:pt modelId="{AB0AA9C4-443A-4910-B560-60F677C434A7}" type="parTrans" cxnId="{7AFD567F-F7FA-4A1F-9BDF-D5EFA99EAD05}">
      <dgm:prSet/>
      <dgm:spPr/>
      <dgm:t>
        <a:bodyPr/>
        <a:lstStyle/>
        <a:p>
          <a:endParaRPr lang="ru-RU"/>
        </a:p>
      </dgm:t>
    </dgm:pt>
    <dgm:pt modelId="{50602A42-4DB9-4FAB-9224-ACDFFAAD8D12}" type="sibTrans" cxnId="{7AFD567F-F7FA-4A1F-9BDF-D5EFA99EAD05}">
      <dgm:prSet/>
      <dgm:spPr/>
      <dgm:t>
        <a:bodyPr/>
        <a:lstStyle/>
        <a:p>
          <a:endParaRPr lang="ru-RU"/>
        </a:p>
      </dgm:t>
    </dgm:pt>
    <dgm:pt modelId="{9A969A6B-F473-4701-87F6-032D95094E80}" type="pres">
      <dgm:prSet presAssocID="{8FF22D8F-873E-49AB-8B8D-E378E5CD979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C8161F-A5F6-43A7-8F1B-CEDDADA8747B}" type="pres">
      <dgm:prSet presAssocID="{8FF22D8F-873E-49AB-8B8D-E378E5CD9798}" presName="dummyMaxCanvas" presStyleCnt="0">
        <dgm:presLayoutVars/>
      </dgm:prSet>
      <dgm:spPr/>
    </dgm:pt>
    <dgm:pt modelId="{C63B6B09-9C90-4903-AE40-B4E7208C0F05}" type="pres">
      <dgm:prSet presAssocID="{8FF22D8F-873E-49AB-8B8D-E378E5CD9798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4C258E-7C10-4E3F-A136-665230A09967}" type="pres">
      <dgm:prSet presAssocID="{8FF22D8F-873E-49AB-8B8D-E378E5CD9798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B68F48-CBEF-4BEE-B651-C90457F47836}" type="pres">
      <dgm:prSet presAssocID="{8FF22D8F-873E-49AB-8B8D-E378E5CD9798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83F6B1-7AAF-4A81-B02D-229DB435EA95}" type="pres">
      <dgm:prSet presAssocID="{8FF22D8F-873E-49AB-8B8D-E378E5CD9798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21498B-3FCE-46F0-AEB2-70E9904E6EA9}" type="pres">
      <dgm:prSet presAssocID="{8FF22D8F-873E-49AB-8B8D-E378E5CD9798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7082CB6-2C96-42BE-B545-A640A9E01346}" type="pres">
      <dgm:prSet presAssocID="{8FF22D8F-873E-49AB-8B8D-E378E5CD9798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7EC2B7-3A25-4DA3-9B53-3D81E37812A3}" type="pres">
      <dgm:prSet presAssocID="{8FF22D8F-873E-49AB-8B8D-E378E5CD9798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10CE9D-8B2F-4E5C-B531-2F053D4E9FB6}" type="pres">
      <dgm:prSet presAssocID="{8FF22D8F-873E-49AB-8B8D-E378E5CD9798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1A28ED-006D-41A0-86BE-A10BBC4BCA63}" type="pres">
      <dgm:prSet presAssocID="{8FF22D8F-873E-49AB-8B8D-E378E5CD9798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526FD2-FB3D-4598-A8B6-172D59552D7F}" type="pres">
      <dgm:prSet presAssocID="{8FF22D8F-873E-49AB-8B8D-E378E5CD9798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A8545F-980D-407E-8337-663A5983B4EF}" type="pres">
      <dgm:prSet presAssocID="{8FF22D8F-873E-49AB-8B8D-E378E5CD9798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8B94EA-85FA-408E-8EC8-8E24C475DCCA}" type="pres">
      <dgm:prSet presAssocID="{8FF22D8F-873E-49AB-8B8D-E378E5CD9798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595C90-A75F-4B45-AF72-3F88DF940D57}" type="pres">
      <dgm:prSet presAssocID="{8FF22D8F-873E-49AB-8B8D-E378E5CD9798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9C0295-A493-4C0A-8767-D12051C258FC}" type="pres">
      <dgm:prSet presAssocID="{8FF22D8F-873E-49AB-8B8D-E378E5CD9798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1CF837-5A13-47D1-9D5A-036BAA139456}" srcId="{8FF22D8F-873E-49AB-8B8D-E378E5CD9798}" destId="{FAC8C87D-A67D-4B58-8766-54158760ADA3}" srcOrd="3" destOrd="0" parTransId="{09825FEE-C211-44A0-B070-ED9ABB774995}" sibTransId="{4539940A-9445-4C8D-866D-5BBF46A42BE7}"/>
    <dgm:cxn modelId="{DC0803A1-94A4-4F87-9D34-82B2C50FAFCC}" srcId="{8FF22D8F-873E-49AB-8B8D-E378E5CD9798}" destId="{FB2C9E1F-15EA-4385-918A-148ECC4D62F4}" srcOrd="2" destOrd="0" parTransId="{B682F369-4D82-4630-B99F-ACB405FA49F1}" sibTransId="{8B554EDC-A9FD-4E6F-B25D-4BC40F35821C}"/>
    <dgm:cxn modelId="{A391A472-611E-48CC-B6C5-1AB0DB4A1244}" type="presOf" srcId="{8FF22D8F-873E-49AB-8B8D-E378E5CD9798}" destId="{9A969A6B-F473-4701-87F6-032D95094E80}" srcOrd="0" destOrd="0" presId="urn:microsoft.com/office/officeart/2005/8/layout/vProcess5"/>
    <dgm:cxn modelId="{A88F14C9-39C2-4464-9978-723C13FDBDA2}" type="presOf" srcId="{FA19C648-07B4-4037-838E-4C673E140A37}" destId="{8D4C258E-7C10-4E3F-A136-665230A09967}" srcOrd="0" destOrd="0" presId="urn:microsoft.com/office/officeart/2005/8/layout/vProcess5"/>
    <dgm:cxn modelId="{429EB1F0-F339-4344-81E7-690C1CDBE010}" type="presOf" srcId="{431687EA-F3B3-4D32-A1A3-99E9E53A3ED4}" destId="{B59C0295-A493-4C0A-8767-D12051C258FC}" srcOrd="1" destOrd="0" presId="urn:microsoft.com/office/officeart/2005/8/layout/vProcess5"/>
    <dgm:cxn modelId="{0F81CD98-5C15-49CF-808E-FFEC4AB2D7D9}" type="presOf" srcId="{FB2C9E1F-15EA-4385-918A-148ECC4D62F4}" destId="{6F8B94EA-85FA-408E-8EC8-8E24C475DCCA}" srcOrd="1" destOrd="0" presId="urn:microsoft.com/office/officeart/2005/8/layout/vProcess5"/>
    <dgm:cxn modelId="{ABCCF0B5-C128-45FE-A930-615A2458A5C1}" type="presOf" srcId="{A867C31B-A6EF-4D1D-9039-4073135C9C27}" destId="{D7082CB6-2C96-42BE-B545-A640A9E01346}" srcOrd="0" destOrd="0" presId="urn:microsoft.com/office/officeart/2005/8/layout/vProcess5"/>
    <dgm:cxn modelId="{87839F0C-1BCC-4364-A9DB-BB03A9ECEE58}" srcId="{8FF22D8F-873E-49AB-8B8D-E378E5CD9798}" destId="{1811AFCB-10C2-4F72-A0DD-3E68649E2D22}" srcOrd="0" destOrd="0" parTransId="{A45CBC69-66AD-408F-8580-BDF9674097D8}" sibTransId="{A867C31B-A6EF-4D1D-9039-4073135C9C27}"/>
    <dgm:cxn modelId="{17F66427-64EE-4969-916D-1A513D9DCD92}" type="presOf" srcId="{1811AFCB-10C2-4F72-A0DD-3E68649E2D22}" destId="{C63B6B09-9C90-4903-AE40-B4E7208C0F05}" srcOrd="0" destOrd="0" presId="urn:microsoft.com/office/officeart/2005/8/layout/vProcess5"/>
    <dgm:cxn modelId="{112F2C89-23F6-4B4D-A53D-47F0BFCA6137}" srcId="{8FF22D8F-873E-49AB-8B8D-E378E5CD9798}" destId="{FA19C648-07B4-4037-838E-4C673E140A37}" srcOrd="1" destOrd="0" parTransId="{C7B75FDE-0763-4D69-9AB6-4DE122BBB672}" sibTransId="{ECAB3C95-5D94-464E-B348-F82BFA8AB830}"/>
    <dgm:cxn modelId="{E6E9DFCB-1659-48B2-8891-1853AA668D35}" type="presOf" srcId="{FAC8C87D-A67D-4B58-8766-54158760ADA3}" destId="{E183F6B1-7AAF-4A81-B02D-229DB435EA95}" srcOrd="0" destOrd="0" presId="urn:microsoft.com/office/officeart/2005/8/layout/vProcess5"/>
    <dgm:cxn modelId="{F314C807-65AE-48B0-8ECE-FDF76F4F4B84}" type="presOf" srcId="{ECAB3C95-5D94-464E-B348-F82BFA8AB830}" destId="{567EC2B7-3A25-4DA3-9B53-3D81E37812A3}" srcOrd="0" destOrd="0" presId="urn:microsoft.com/office/officeart/2005/8/layout/vProcess5"/>
    <dgm:cxn modelId="{9D04B7CB-0639-434F-9C03-4D2B4454B244}" type="presOf" srcId="{431687EA-F3B3-4D32-A1A3-99E9E53A3ED4}" destId="{9A21498B-3FCE-46F0-AEB2-70E9904E6EA9}" srcOrd="0" destOrd="0" presId="urn:microsoft.com/office/officeart/2005/8/layout/vProcess5"/>
    <dgm:cxn modelId="{7BA9D916-8F00-4384-B2B9-33121EA26E3C}" type="presOf" srcId="{1811AFCB-10C2-4F72-A0DD-3E68649E2D22}" destId="{77526FD2-FB3D-4598-A8B6-172D59552D7F}" srcOrd="1" destOrd="0" presId="urn:microsoft.com/office/officeart/2005/8/layout/vProcess5"/>
    <dgm:cxn modelId="{FF6DD096-F6D6-40F2-8C8A-918BCAD91E8A}" type="presOf" srcId="{FAC8C87D-A67D-4B58-8766-54158760ADA3}" destId="{B2595C90-A75F-4B45-AF72-3F88DF940D57}" srcOrd="1" destOrd="0" presId="urn:microsoft.com/office/officeart/2005/8/layout/vProcess5"/>
    <dgm:cxn modelId="{7AFD567F-F7FA-4A1F-9BDF-D5EFA99EAD05}" srcId="{8FF22D8F-873E-49AB-8B8D-E378E5CD9798}" destId="{431687EA-F3B3-4D32-A1A3-99E9E53A3ED4}" srcOrd="4" destOrd="0" parTransId="{AB0AA9C4-443A-4910-B560-60F677C434A7}" sibTransId="{50602A42-4DB9-4FAB-9224-ACDFFAAD8D12}"/>
    <dgm:cxn modelId="{A9C5628F-0C45-48F1-A648-3184C8D2CB7A}" type="presOf" srcId="{FB2C9E1F-15EA-4385-918A-148ECC4D62F4}" destId="{BCB68F48-CBEF-4BEE-B651-C90457F47836}" srcOrd="0" destOrd="0" presId="urn:microsoft.com/office/officeart/2005/8/layout/vProcess5"/>
    <dgm:cxn modelId="{3F8CE483-D36E-4EBB-9028-C98CD0C091B4}" type="presOf" srcId="{FA19C648-07B4-4037-838E-4C673E140A37}" destId="{ABA8545F-980D-407E-8337-663A5983B4EF}" srcOrd="1" destOrd="0" presId="urn:microsoft.com/office/officeart/2005/8/layout/vProcess5"/>
    <dgm:cxn modelId="{4901C176-F24A-487F-99B2-73B88F0D62DC}" type="presOf" srcId="{8B554EDC-A9FD-4E6F-B25D-4BC40F35821C}" destId="{9210CE9D-8B2F-4E5C-B531-2F053D4E9FB6}" srcOrd="0" destOrd="0" presId="urn:microsoft.com/office/officeart/2005/8/layout/vProcess5"/>
    <dgm:cxn modelId="{EDC15FBB-A077-46FC-9545-1CB351F7E0DE}" type="presOf" srcId="{4539940A-9445-4C8D-866D-5BBF46A42BE7}" destId="{721A28ED-006D-41A0-86BE-A10BBC4BCA63}" srcOrd="0" destOrd="0" presId="urn:microsoft.com/office/officeart/2005/8/layout/vProcess5"/>
    <dgm:cxn modelId="{2947614B-9956-4F31-B095-43535DA65492}" type="presParOf" srcId="{9A969A6B-F473-4701-87F6-032D95094E80}" destId="{08C8161F-A5F6-43A7-8F1B-CEDDADA8747B}" srcOrd="0" destOrd="0" presId="urn:microsoft.com/office/officeart/2005/8/layout/vProcess5"/>
    <dgm:cxn modelId="{1349B960-5A5E-48EB-9C39-7E83D88882FB}" type="presParOf" srcId="{9A969A6B-F473-4701-87F6-032D95094E80}" destId="{C63B6B09-9C90-4903-AE40-B4E7208C0F05}" srcOrd="1" destOrd="0" presId="urn:microsoft.com/office/officeart/2005/8/layout/vProcess5"/>
    <dgm:cxn modelId="{0F70A230-5B82-4C17-A7AC-9F66B0D94F2E}" type="presParOf" srcId="{9A969A6B-F473-4701-87F6-032D95094E80}" destId="{8D4C258E-7C10-4E3F-A136-665230A09967}" srcOrd="2" destOrd="0" presId="urn:microsoft.com/office/officeart/2005/8/layout/vProcess5"/>
    <dgm:cxn modelId="{AE743266-FC15-455A-9B0A-78D69087C1DB}" type="presParOf" srcId="{9A969A6B-F473-4701-87F6-032D95094E80}" destId="{BCB68F48-CBEF-4BEE-B651-C90457F47836}" srcOrd="3" destOrd="0" presId="urn:microsoft.com/office/officeart/2005/8/layout/vProcess5"/>
    <dgm:cxn modelId="{F8B10D86-9D9A-4BD2-AB40-005162E68E24}" type="presParOf" srcId="{9A969A6B-F473-4701-87F6-032D95094E80}" destId="{E183F6B1-7AAF-4A81-B02D-229DB435EA95}" srcOrd="4" destOrd="0" presId="urn:microsoft.com/office/officeart/2005/8/layout/vProcess5"/>
    <dgm:cxn modelId="{C454DA82-C28E-4FB0-9672-136C12B94145}" type="presParOf" srcId="{9A969A6B-F473-4701-87F6-032D95094E80}" destId="{9A21498B-3FCE-46F0-AEB2-70E9904E6EA9}" srcOrd="5" destOrd="0" presId="urn:microsoft.com/office/officeart/2005/8/layout/vProcess5"/>
    <dgm:cxn modelId="{0C918F45-F935-44F5-BD7A-3A55A4684935}" type="presParOf" srcId="{9A969A6B-F473-4701-87F6-032D95094E80}" destId="{D7082CB6-2C96-42BE-B545-A640A9E01346}" srcOrd="6" destOrd="0" presId="urn:microsoft.com/office/officeart/2005/8/layout/vProcess5"/>
    <dgm:cxn modelId="{8021F7EB-40E9-462F-BC7C-871A4A8B975C}" type="presParOf" srcId="{9A969A6B-F473-4701-87F6-032D95094E80}" destId="{567EC2B7-3A25-4DA3-9B53-3D81E37812A3}" srcOrd="7" destOrd="0" presId="urn:microsoft.com/office/officeart/2005/8/layout/vProcess5"/>
    <dgm:cxn modelId="{7D5CEF4B-1DB8-49B9-AE49-1FA5E04CE232}" type="presParOf" srcId="{9A969A6B-F473-4701-87F6-032D95094E80}" destId="{9210CE9D-8B2F-4E5C-B531-2F053D4E9FB6}" srcOrd="8" destOrd="0" presId="urn:microsoft.com/office/officeart/2005/8/layout/vProcess5"/>
    <dgm:cxn modelId="{6408A432-CFC1-47A3-A690-E8A538D83066}" type="presParOf" srcId="{9A969A6B-F473-4701-87F6-032D95094E80}" destId="{721A28ED-006D-41A0-86BE-A10BBC4BCA63}" srcOrd="9" destOrd="0" presId="urn:microsoft.com/office/officeart/2005/8/layout/vProcess5"/>
    <dgm:cxn modelId="{CD3FDDD0-EED1-496B-A8BB-927AFD2E9709}" type="presParOf" srcId="{9A969A6B-F473-4701-87F6-032D95094E80}" destId="{77526FD2-FB3D-4598-A8B6-172D59552D7F}" srcOrd="10" destOrd="0" presId="urn:microsoft.com/office/officeart/2005/8/layout/vProcess5"/>
    <dgm:cxn modelId="{58634894-B5A2-4BB2-A765-0569193260F8}" type="presParOf" srcId="{9A969A6B-F473-4701-87F6-032D95094E80}" destId="{ABA8545F-980D-407E-8337-663A5983B4EF}" srcOrd="11" destOrd="0" presId="urn:microsoft.com/office/officeart/2005/8/layout/vProcess5"/>
    <dgm:cxn modelId="{04245001-EB65-4359-A355-79A50FFD0715}" type="presParOf" srcId="{9A969A6B-F473-4701-87F6-032D95094E80}" destId="{6F8B94EA-85FA-408E-8EC8-8E24C475DCCA}" srcOrd="12" destOrd="0" presId="urn:microsoft.com/office/officeart/2005/8/layout/vProcess5"/>
    <dgm:cxn modelId="{01E656DD-92F2-4217-8A21-40F05EBA9439}" type="presParOf" srcId="{9A969A6B-F473-4701-87F6-032D95094E80}" destId="{B2595C90-A75F-4B45-AF72-3F88DF940D57}" srcOrd="13" destOrd="0" presId="urn:microsoft.com/office/officeart/2005/8/layout/vProcess5"/>
    <dgm:cxn modelId="{00FC7F39-9AAE-4710-89A8-845C1C4B4552}" type="presParOf" srcId="{9A969A6B-F473-4701-87F6-032D95094E80}" destId="{B59C0295-A493-4C0A-8767-D12051C258FC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339576E-44D2-4085-85B5-8D486CB3F314}" type="doc">
      <dgm:prSet loTypeId="urn:microsoft.com/office/officeart/2005/8/layout/hProcess9" loCatId="process" qsTypeId="urn:microsoft.com/office/officeart/2005/8/quickstyle/simple1" qsCatId="simple" csTypeId="urn:microsoft.com/office/officeart/2005/8/colors/colorful5" csCatId="colorful" phldr="1"/>
      <dgm:spPr/>
    </dgm:pt>
    <dgm:pt modelId="{2D643F61-FA6C-4FAF-8124-2AD8BDADB7A8}">
      <dgm:prSet phldrT="[Текст]"/>
      <dgm:spPr/>
      <dgm:t>
        <a:bodyPr/>
        <a:lstStyle/>
        <a:p>
          <a:r>
            <a:rPr lang="ru-RU" dirty="0" smtClean="0"/>
            <a:t>Цель</a:t>
          </a:r>
          <a:endParaRPr lang="ru-RU" dirty="0"/>
        </a:p>
      </dgm:t>
    </dgm:pt>
    <dgm:pt modelId="{1E4AD809-C5D0-4EF9-AE29-2CD4A0E5789C}" type="parTrans" cxnId="{4C8E1C11-8F25-49DE-875C-7C9185FB330E}">
      <dgm:prSet/>
      <dgm:spPr/>
      <dgm:t>
        <a:bodyPr/>
        <a:lstStyle/>
        <a:p>
          <a:endParaRPr lang="ru-RU"/>
        </a:p>
      </dgm:t>
    </dgm:pt>
    <dgm:pt modelId="{A8A2F922-333E-424C-AF73-16B273FBBB4D}" type="sibTrans" cxnId="{4C8E1C11-8F25-49DE-875C-7C9185FB330E}">
      <dgm:prSet/>
      <dgm:spPr/>
      <dgm:t>
        <a:bodyPr/>
        <a:lstStyle/>
        <a:p>
          <a:endParaRPr lang="ru-RU"/>
        </a:p>
      </dgm:t>
    </dgm:pt>
    <dgm:pt modelId="{C5CB04BF-2B7B-407A-AAC5-85F1ACEB2473}">
      <dgm:prSet phldrT="[Текст]"/>
      <dgm:spPr/>
      <dgm:t>
        <a:bodyPr/>
        <a:lstStyle/>
        <a:p>
          <a:r>
            <a:rPr lang="ru-RU" dirty="0" smtClean="0"/>
            <a:t>Организованная деятельность</a:t>
          </a:r>
          <a:endParaRPr lang="ru-RU" dirty="0"/>
        </a:p>
      </dgm:t>
    </dgm:pt>
    <dgm:pt modelId="{5399177E-D62D-4E47-B8BE-C7E6F2D23460}" type="parTrans" cxnId="{09BE90AE-9204-48A0-B717-B6E0B62393CF}">
      <dgm:prSet/>
      <dgm:spPr/>
      <dgm:t>
        <a:bodyPr/>
        <a:lstStyle/>
        <a:p>
          <a:endParaRPr lang="ru-RU"/>
        </a:p>
      </dgm:t>
    </dgm:pt>
    <dgm:pt modelId="{D9AB61F1-5D0D-4F8C-BD38-6616FC912215}" type="sibTrans" cxnId="{09BE90AE-9204-48A0-B717-B6E0B62393CF}">
      <dgm:prSet/>
      <dgm:spPr/>
      <dgm:t>
        <a:bodyPr/>
        <a:lstStyle/>
        <a:p>
          <a:endParaRPr lang="ru-RU"/>
        </a:p>
      </dgm:t>
    </dgm:pt>
    <dgm:pt modelId="{B4D059FC-28E0-483E-BE95-3C6683B02FED}">
      <dgm:prSet phldrT="[Текст]"/>
      <dgm:spPr/>
      <dgm:t>
        <a:bodyPr/>
        <a:lstStyle/>
        <a:p>
          <a:r>
            <a:rPr lang="ru-RU" dirty="0" smtClean="0"/>
            <a:t>Новое знание</a:t>
          </a:r>
          <a:endParaRPr lang="ru-RU" dirty="0"/>
        </a:p>
      </dgm:t>
    </dgm:pt>
    <dgm:pt modelId="{028ECA49-0115-4E25-B27D-548F6C8E0231}" type="parTrans" cxnId="{83CFD448-8A86-4773-8818-40A1681CF3FC}">
      <dgm:prSet/>
      <dgm:spPr/>
      <dgm:t>
        <a:bodyPr/>
        <a:lstStyle/>
        <a:p>
          <a:endParaRPr lang="ru-RU"/>
        </a:p>
      </dgm:t>
    </dgm:pt>
    <dgm:pt modelId="{85468ACA-5674-494D-9ABC-4B1287C363C7}" type="sibTrans" cxnId="{83CFD448-8A86-4773-8818-40A1681CF3FC}">
      <dgm:prSet/>
      <dgm:spPr/>
      <dgm:t>
        <a:bodyPr/>
        <a:lstStyle/>
        <a:p>
          <a:endParaRPr lang="ru-RU"/>
        </a:p>
      </dgm:t>
    </dgm:pt>
    <dgm:pt modelId="{4C538970-356A-4D7A-AF2E-3BD414EB6D70}" type="pres">
      <dgm:prSet presAssocID="{E339576E-44D2-4085-85B5-8D486CB3F314}" presName="CompostProcess" presStyleCnt="0">
        <dgm:presLayoutVars>
          <dgm:dir/>
          <dgm:resizeHandles val="exact"/>
        </dgm:presLayoutVars>
      </dgm:prSet>
      <dgm:spPr/>
    </dgm:pt>
    <dgm:pt modelId="{7E84DC45-2223-4323-90F1-97FA82B6C76C}" type="pres">
      <dgm:prSet presAssocID="{E339576E-44D2-4085-85B5-8D486CB3F314}" presName="arrow" presStyleLbl="bgShp" presStyleIdx="0" presStyleCnt="1"/>
      <dgm:spPr/>
    </dgm:pt>
    <dgm:pt modelId="{A9644A43-C8EC-4005-9A25-5BACD373B654}" type="pres">
      <dgm:prSet presAssocID="{E339576E-44D2-4085-85B5-8D486CB3F314}" presName="linearProcess" presStyleCnt="0"/>
      <dgm:spPr/>
    </dgm:pt>
    <dgm:pt modelId="{6BF7C1EC-3019-410C-B3D5-B3240A09E060}" type="pres">
      <dgm:prSet presAssocID="{2D643F61-FA6C-4FAF-8124-2AD8BDADB7A8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23F3A0-4D95-46D3-9B52-A9E2BCF25ECE}" type="pres">
      <dgm:prSet presAssocID="{A8A2F922-333E-424C-AF73-16B273FBBB4D}" presName="sibTrans" presStyleCnt="0"/>
      <dgm:spPr/>
    </dgm:pt>
    <dgm:pt modelId="{0FA32684-36E3-4FC6-966D-4EEE4099203D}" type="pres">
      <dgm:prSet presAssocID="{C5CB04BF-2B7B-407A-AAC5-85F1ACEB2473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8CE2FC-0FF1-4561-A544-C581C44D76E7}" type="pres">
      <dgm:prSet presAssocID="{D9AB61F1-5D0D-4F8C-BD38-6616FC912215}" presName="sibTrans" presStyleCnt="0"/>
      <dgm:spPr/>
    </dgm:pt>
    <dgm:pt modelId="{8D08B978-75E4-4641-86CA-88BC634080E7}" type="pres">
      <dgm:prSet presAssocID="{B4D059FC-28E0-483E-BE95-3C6683B02FED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57CA87-F296-412E-8CEC-CAB253BC6342}" type="presOf" srcId="{B4D059FC-28E0-483E-BE95-3C6683B02FED}" destId="{8D08B978-75E4-4641-86CA-88BC634080E7}" srcOrd="0" destOrd="0" presId="urn:microsoft.com/office/officeart/2005/8/layout/hProcess9"/>
    <dgm:cxn modelId="{4C8E1C11-8F25-49DE-875C-7C9185FB330E}" srcId="{E339576E-44D2-4085-85B5-8D486CB3F314}" destId="{2D643F61-FA6C-4FAF-8124-2AD8BDADB7A8}" srcOrd="0" destOrd="0" parTransId="{1E4AD809-C5D0-4EF9-AE29-2CD4A0E5789C}" sibTransId="{A8A2F922-333E-424C-AF73-16B273FBBB4D}"/>
    <dgm:cxn modelId="{09BE90AE-9204-48A0-B717-B6E0B62393CF}" srcId="{E339576E-44D2-4085-85B5-8D486CB3F314}" destId="{C5CB04BF-2B7B-407A-AAC5-85F1ACEB2473}" srcOrd="1" destOrd="0" parTransId="{5399177E-D62D-4E47-B8BE-C7E6F2D23460}" sibTransId="{D9AB61F1-5D0D-4F8C-BD38-6616FC912215}"/>
    <dgm:cxn modelId="{1C42C024-5983-4E72-AE0E-E40551CC9789}" type="presOf" srcId="{C5CB04BF-2B7B-407A-AAC5-85F1ACEB2473}" destId="{0FA32684-36E3-4FC6-966D-4EEE4099203D}" srcOrd="0" destOrd="0" presId="urn:microsoft.com/office/officeart/2005/8/layout/hProcess9"/>
    <dgm:cxn modelId="{11B7940A-FBB2-470D-951D-810197D0E6AC}" type="presOf" srcId="{2D643F61-FA6C-4FAF-8124-2AD8BDADB7A8}" destId="{6BF7C1EC-3019-410C-B3D5-B3240A09E060}" srcOrd="0" destOrd="0" presId="urn:microsoft.com/office/officeart/2005/8/layout/hProcess9"/>
    <dgm:cxn modelId="{83CFD448-8A86-4773-8818-40A1681CF3FC}" srcId="{E339576E-44D2-4085-85B5-8D486CB3F314}" destId="{B4D059FC-28E0-483E-BE95-3C6683B02FED}" srcOrd="2" destOrd="0" parTransId="{028ECA49-0115-4E25-B27D-548F6C8E0231}" sibTransId="{85468ACA-5674-494D-9ABC-4B1287C363C7}"/>
    <dgm:cxn modelId="{5FE7BC04-3066-4B77-BD20-F0737BBC9ADB}" type="presOf" srcId="{E339576E-44D2-4085-85B5-8D486CB3F314}" destId="{4C538970-356A-4D7A-AF2E-3BD414EB6D70}" srcOrd="0" destOrd="0" presId="urn:microsoft.com/office/officeart/2005/8/layout/hProcess9"/>
    <dgm:cxn modelId="{B01342E2-6978-4DC4-8A2C-120275938723}" type="presParOf" srcId="{4C538970-356A-4D7A-AF2E-3BD414EB6D70}" destId="{7E84DC45-2223-4323-90F1-97FA82B6C76C}" srcOrd="0" destOrd="0" presId="urn:microsoft.com/office/officeart/2005/8/layout/hProcess9"/>
    <dgm:cxn modelId="{7A264514-6574-431D-8B93-58E7982B4153}" type="presParOf" srcId="{4C538970-356A-4D7A-AF2E-3BD414EB6D70}" destId="{A9644A43-C8EC-4005-9A25-5BACD373B654}" srcOrd="1" destOrd="0" presId="urn:microsoft.com/office/officeart/2005/8/layout/hProcess9"/>
    <dgm:cxn modelId="{8CEDEF77-D7E4-4A8C-B808-BCACD18BA890}" type="presParOf" srcId="{A9644A43-C8EC-4005-9A25-5BACD373B654}" destId="{6BF7C1EC-3019-410C-B3D5-B3240A09E060}" srcOrd="0" destOrd="0" presId="urn:microsoft.com/office/officeart/2005/8/layout/hProcess9"/>
    <dgm:cxn modelId="{CC4A323B-12C6-4D19-8DDF-90AE70C9C55E}" type="presParOf" srcId="{A9644A43-C8EC-4005-9A25-5BACD373B654}" destId="{7E23F3A0-4D95-46D3-9B52-A9E2BCF25ECE}" srcOrd="1" destOrd="0" presId="urn:microsoft.com/office/officeart/2005/8/layout/hProcess9"/>
    <dgm:cxn modelId="{AD20830D-31A9-4625-ADA5-FCCE5744C4B6}" type="presParOf" srcId="{A9644A43-C8EC-4005-9A25-5BACD373B654}" destId="{0FA32684-36E3-4FC6-966D-4EEE4099203D}" srcOrd="2" destOrd="0" presId="urn:microsoft.com/office/officeart/2005/8/layout/hProcess9"/>
    <dgm:cxn modelId="{0EF549C5-CF0F-41E0-A7B8-9BB92D5F3B48}" type="presParOf" srcId="{A9644A43-C8EC-4005-9A25-5BACD373B654}" destId="{E08CE2FC-0FF1-4561-A544-C581C44D76E7}" srcOrd="3" destOrd="0" presId="urn:microsoft.com/office/officeart/2005/8/layout/hProcess9"/>
    <dgm:cxn modelId="{56B881F2-92A4-4F27-9EB0-88E5974E604F}" type="presParOf" srcId="{A9644A43-C8EC-4005-9A25-5BACD373B654}" destId="{8D08B978-75E4-4641-86CA-88BC634080E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17E92EA-F152-41FA-A0BE-BAE764E02E75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21727C1-5AD6-4019-AEFC-B0FBB1F48B8B}">
      <dgm:prSet phldrT="[Текст]" custT="1"/>
      <dgm:spPr/>
      <dgm:t>
        <a:bodyPr/>
        <a:lstStyle/>
        <a:p>
          <a:r>
            <a:rPr lang="ru-RU" sz="1800" b="1" i="1" dirty="0" smtClean="0"/>
            <a:t>Проекты</a:t>
          </a:r>
          <a:endParaRPr lang="ru-RU" sz="1800" b="1" i="1" dirty="0"/>
        </a:p>
      </dgm:t>
    </dgm:pt>
    <dgm:pt modelId="{86C2CF1B-C232-406E-85F7-D1E6AD6E5495}" type="parTrans" cxnId="{8A0BA2CB-754C-4CF6-ABB0-568791C99AF9}">
      <dgm:prSet/>
      <dgm:spPr/>
      <dgm:t>
        <a:bodyPr/>
        <a:lstStyle/>
        <a:p>
          <a:endParaRPr lang="ru-RU"/>
        </a:p>
      </dgm:t>
    </dgm:pt>
    <dgm:pt modelId="{23C0FA15-EEC4-4317-B322-9A30D35F6712}" type="sibTrans" cxnId="{8A0BA2CB-754C-4CF6-ABB0-568791C99AF9}">
      <dgm:prSet/>
      <dgm:spPr/>
      <dgm:t>
        <a:bodyPr/>
        <a:lstStyle/>
        <a:p>
          <a:endParaRPr lang="ru-RU"/>
        </a:p>
      </dgm:t>
    </dgm:pt>
    <dgm:pt modelId="{B0F51D66-0C09-4E66-9206-EF3E9ACB880D}">
      <dgm:prSet phldrT="[Текст]"/>
      <dgm:spPr/>
      <dgm:t>
        <a:bodyPr/>
        <a:lstStyle/>
        <a:p>
          <a:r>
            <a:rPr lang="ru-RU" dirty="0" smtClean="0"/>
            <a:t>По доминирующей деятельности</a:t>
          </a:r>
          <a:endParaRPr lang="ru-RU" dirty="0"/>
        </a:p>
      </dgm:t>
    </dgm:pt>
    <dgm:pt modelId="{1B77229C-8912-41D1-939D-F608B4180453}" type="parTrans" cxnId="{7EECEFCA-9ACB-487B-BA3D-DE34DB6ECD4B}">
      <dgm:prSet/>
      <dgm:spPr/>
      <dgm:t>
        <a:bodyPr/>
        <a:lstStyle/>
        <a:p>
          <a:endParaRPr lang="ru-RU"/>
        </a:p>
      </dgm:t>
    </dgm:pt>
    <dgm:pt modelId="{74308424-BAD5-4EC3-9470-A8C626ABCA32}" type="sibTrans" cxnId="{7EECEFCA-9ACB-487B-BA3D-DE34DB6ECD4B}">
      <dgm:prSet/>
      <dgm:spPr/>
      <dgm:t>
        <a:bodyPr/>
        <a:lstStyle/>
        <a:p>
          <a:endParaRPr lang="ru-RU"/>
        </a:p>
      </dgm:t>
    </dgm:pt>
    <dgm:pt modelId="{36084D32-0432-4D9A-BE83-CE18668C3CC0}">
      <dgm:prSet phldrT="[Текст]"/>
      <dgm:spPr/>
      <dgm:t>
        <a:bodyPr/>
        <a:lstStyle/>
        <a:p>
          <a:r>
            <a:rPr lang="ru-RU" dirty="0" smtClean="0"/>
            <a:t>исследовательские</a:t>
          </a:r>
          <a:endParaRPr lang="ru-RU" dirty="0"/>
        </a:p>
      </dgm:t>
    </dgm:pt>
    <dgm:pt modelId="{F1C8122F-FC34-49B4-82EC-12CBA3CBA75A}" type="parTrans" cxnId="{97D06B3A-F5AA-4DFE-938E-9378E1DF6C3D}">
      <dgm:prSet/>
      <dgm:spPr/>
      <dgm:t>
        <a:bodyPr/>
        <a:lstStyle/>
        <a:p>
          <a:endParaRPr lang="ru-RU"/>
        </a:p>
      </dgm:t>
    </dgm:pt>
    <dgm:pt modelId="{1E127AF6-5594-42CF-A51B-BBE816D06063}" type="sibTrans" cxnId="{97D06B3A-F5AA-4DFE-938E-9378E1DF6C3D}">
      <dgm:prSet/>
      <dgm:spPr/>
      <dgm:t>
        <a:bodyPr/>
        <a:lstStyle/>
        <a:p>
          <a:endParaRPr lang="ru-RU"/>
        </a:p>
      </dgm:t>
    </dgm:pt>
    <dgm:pt modelId="{A93AE288-11B4-430D-921A-7C6655C3FE87}">
      <dgm:prSet phldrT="[Текст]"/>
      <dgm:spPr/>
      <dgm:t>
        <a:bodyPr/>
        <a:lstStyle/>
        <a:p>
          <a:r>
            <a:rPr lang="ru-RU" dirty="0" smtClean="0"/>
            <a:t>поисковый</a:t>
          </a:r>
          <a:endParaRPr lang="ru-RU" dirty="0"/>
        </a:p>
      </dgm:t>
    </dgm:pt>
    <dgm:pt modelId="{6E5173E6-DAF1-4FA0-9EB5-415B16B03F9A}" type="parTrans" cxnId="{48C6A24E-C90B-4B10-8149-0D3AF7DA0A93}">
      <dgm:prSet/>
      <dgm:spPr/>
      <dgm:t>
        <a:bodyPr/>
        <a:lstStyle/>
        <a:p>
          <a:endParaRPr lang="ru-RU"/>
        </a:p>
      </dgm:t>
    </dgm:pt>
    <dgm:pt modelId="{A5E49BA3-1403-4BAA-B15E-8FB0B29F0F71}" type="sibTrans" cxnId="{48C6A24E-C90B-4B10-8149-0D3AF7DA0A93}">
      <dgm:prSet/>
      <dgm:spPr/>
      <dgm:t>
        <a:bodyPr/>
        <a:lstStyle/>
        <a:p>
          <a:endParaRPr lang="ru-RU"/>
        </a:p>
      </dgm:t>
    </dgm:pt>
    <dgm:pt modelId="{3F0173CF-28F0-4B3B-937F-19DAA9E8B81B}">
      <dgm:prSet phldrT="[Текст]"/>
      <dgm:spPr/>
      <dgm:t>
        <a:bodyPr/>
        <a:lstStyle/>
        <a:p>
          <a:r>
            <a:rPr lang="ru-RU" dirty="0" smtClean="0"/>
            <a:t>По предметно-содержательной части</a:t>
          </a:r>
          <a:endParaRPr lang="ru-RU" dirty="0"/>
        </a:p>
      </dgm:t>
    </dgm:pt>
    <dgm:pt modelId="{5271383A-0AB4-461D-909C-C21FD01AA5F0}" type="parTrans" cxnId="{2A8F3809-C92A-4CA0-821A-DF3DF6687F7E}">
      <dgm:prSet/>
      <dgm:spPr/>
      <dgm:t>
        <a:bodyPr/>
        <a:lstStyle/>
        <a:p>
          <a:endParaRPr lang="ru-RU"/>
        </a:p>
      </dgm:t>
    </dgm:pt>
    <dgm:pt modelId="{9231A194-C13B-4115-B2D4-8C59D9BE990B}" type="sibTrans" cxnId="{2A8F3809-C92A-4CA0-821A-DF3DF6687F7E}">
      <dgm:prSet/>
      <dgm:spPr/>
      <dgm:t>
        <a:bodyPr/>
        <a:lstStyle/>
        <a:p>
          <a:endParaRPr lang="ru-RU"/>
        </a:p>
      </dgm:t>
    </dgm:pt>
    <dgm:pt modelId="{AF29D2F9-6834-495B-92C5-B7627C52E5F6}">
      <dgm:prSet phldrT="[Текст]"/>
      <dgm:spPr/>
      <dgm:t>
        <a:bodyPr/>
        <a:lstStyle/>
        <a:p>
          <a:r>
            <a:rPr lang="ru-RU" dirty="0" err="1" smtClean="0"/>
            <a:t>монопроект</a:t>
          </a:r>
          <a:endParaRPr lang="ru-RU" dirty="0"/>
        </a:p>
      </dgm:t>
    </dgm:pt>
    <dgm:pt modelId="{265A8CBB-BFB2-4F2B-B021-990CD4C6B2D2}" type="parTrans" cxnId="{8227C0A3-A21A-414D-99AD-C01EEB543A25}">
      <dgm:prSet/>
      <dgm:spPr/>
      <dgm:t>
        <a:bodyPr/>
        <a:lstStyle/>
        <a:p>
          <a:endParaRPr lang="ru-RU"/>
        </a:p>
      </dgm:t>
    </dgm:pt>
    <dgm:pt modelId="{5D9CEF20-99EB-44AE-A11A-EC5BE9ACA419}" type="sibTrans" cxnId="{8227C0A3-A21A-414D-99AD-C01EEB543A25}">
      <dgm:prSet/>
      <dgm:spPr/>
      <dgm:t>
        <a:bodyPr/>
        <a:lstStyle/>
        <a:p>
          <a:endParaRPr lang="ru-RU"/>
        </a:p>
      </dgm:t>
    </dgm:pt>
    <dgm:pt modelId="{C2F460F1-6202-4A4C-8158-9A7F37BA463A}">
      <dgm:prSet/>
      <dgm:spPr/>
      <dgm:t>
        <a:bodyPr/>
        <a:lstStyle/>
        <a:p>
          <a:r>
            <a:rPr lang="ru-RU" dirty="0" smtClean="0"/>
            <a:t>творческий</a:t>
          </a:r>
          <a:endParaRPr lang="ru-RU" dirty="0"/>
        </a:p>
      </dgm:t>
    </dgm:pt>
    <dgm:pt modelId="{7BF47BE3-7FAD-45E7-ADCA-D81B6309DCD2}" type="parTrans" cxnId="{AE344472-89FD-462F-9F85-618AAA285A25}">
      <dgm:prSet/>
      <dgm:spPr/>
      <dgm:t>
        <a:bodyPr/>
        <a:lstStyle/>
        <a:p>
          <a:endParaRPr lang="ru-RU"/>
        </a:p>
      </dgm:t>
    </dgm:pt>
    <dgm:pt modelId="{F3C57C01-76B3-428E-A5E5-07199FE2680C}" type="sibTrans" cxnId="{AE344472-89FD-462F-9F85-618AAA285A25}">
      <dgm:prSet/>
      <dgm:spPr/>
      <dgm:t>
        <a:bodyPr/>
        <a:lstStyle/>
        <a:p>
          <a:endParaRPr lang="ru-RU"/>
        </a:p>
      </dgm:t>
    </dgm:pt>
    <dgm:pt modelId="{BF4015F5-D3B0-467D-8CC9-90205EB51F38}">
      <dgm:prSet/>
      <dgm:spPr/>
      <dgm:t>
        <a:bodyPr/>
        <a:lstStyle/>
        <a:p>
          <a:r>
            <a:rPr lang="ru-RU" dirty="0" smtClean="0"/>
            <a:t>ролевой</a:t>
          </a:r>
          <a:endParaRPr lang="ru-RU" dirty="0"/>
        </a:p>
      </dgm:t>
    </dgm:pt>
    <dgm:pt modelId="{ECBA2F26-206D-4CB1-B78E-E43845DE94B8}" type="parTrans" cxnId="{13EC7413-8569-4AF5-A28B-B2FAE7001A0B}">
      <dgm:prSet/>
      <dgm:spPr/>
      <dgm:t>
        <a:bodyPr/>
        <a:lstStyle/>
        <a:p>
          <a:endParaRPr lang="ru-RU"/>
        </a:p>
      </dgm:t>
    </dgm:pt>
    <dgm:pt modelId="{0C40AF50-468B-406B-BCF1-412E27F93EF5}" type="sibTrans" cxnId="{13EC7413-8569-4AF5-A28B-B2FAE7001A0B}">
      <dgm:prSet/>
      <dgm:spPr/>
      <dgm:t>
        <a:bodyPr/>
        <a:lstStyle/>
        <a:p>
          <a:endParaRPr lang="ru-RU"/>
        </a:p>
      </dgm:t>
    </dgm:pt>
    <dgm:pt modelId="{6D977424-3166-461D-B17E-BFC1A6FA1AD5}">
      <dgm:prSet/>
      <dgm:spPr/>
      <dgm:t>
        <a:bodyPr/>
        <a:lstStyle/>
        <a:p>
          <a:r>
            <a:rPr lang="ru-RU" dirty="0" smtClean="0"/>
            <a:t>практико-ориентированный</a:t>
          </a:r>
          <a:endParaRPr lang="ru-RU" dirty="0"/>
        </a:p>
      </dgm:t>
    </dgm:pt>
    <dgm:pt modelId="{C98092D5-1190-456B-B859-0554E8E7D602}" type="parTrans" cxnId="{FD8757EF-5E93-422E-A653-DD74AAAF962D}">
      <dgm:prSet/>
      <dgm:spPr/>
      <dgm:t>
        <a:bodyPr/>
        <a:lstStyle/>
        <a:p>
          <a:endParaRPr lang="ru-RU"/>
        </a:p>
      </dgm:t>
    </dgm:pt>
    <dgm:pt modelId="{C7B17535-1123-47BC-BE56-EBA9EB143ED9}" type="sibTrans" cxnId="{FD8757EF-5E93-422E-A653-DD74AAAF962D}">
      <dgm:prSet/>
      <dgm:spPr/>
      <dgm:t>
        <a:bodyPr/>
        <a:lstStyle/>
        <a:p>
          <a:endParaRPr lang="ru-RU"/>
        </a:p>
      </dgm:t>
    </dgm:pt>
    <dgm:pt modelId="{421AAE1D-1766-4069-AD61-CCE23B2AF279}">
      <dgm:prSet/>
      <dgm:spPr/>
      <dgm:t>
        <a:bodyPr/>
        <a:lstStyle/>
        <a:p>
          <a:r>
            <a:rPr lang="ru-RU" dirty="0" err="1" smtClean="0"/>
            <a:t>межпредметный</a:t>
          </a:r>
          <a:r>
            <a:rPr lang="ru-RU" dirty="0" smtClean="0"/>
            <a:t> </a:t>
          </a:r>
          <a:endParaRPr lang="ru-RU" dirty="0"/>
        </a:p>
      </dgm:t>
    </dgm:pt>
    <dgm:pt modelId="{2E637CF0-EB38-481B-89E1-6ADBA21B130D}" type="parTrans" cxnId="{C685FBF4-9706-4726-9E10-D64365347E0D}">
      <dgm:prSet/>
      <dgm:spPr/>
      <dgm:t>
        <a:bodyPr/>
        <a:lstStyle/>
        <a:p>
          <a:endParaRPr lang="ru-RU"/>
        </a:p>
      </dgm:t>
    </dgm:pt>
    <dgm:pt modelId="{920E80E0-2B42-461D-A494-503723BA6C61}" type="sibTrans" cxnId="{C685FBF4-9706-4726-9E10-D64365347E0D}">
      <dgm:prSet/>
      <dgm:spPr/>
      <dgm:t>
        <a:bodyPr/>
        <a:lstStyle/>
        <a:p>
          <a:endParaRPr lang="ru-RU"/>
        </a:p>
      </dgm:t>
    </dgm:pt>
    <dgm:pt modelId="{07D7A060-D3F7-471E-8B01-E75910C2C18E}">
      <dgm:prSet phldrT="[Текст]"/>
      <dgm:spPr/>
      <dgm:t>
        <a:bodyPr/>
        <a:lstStyle/>
        <a:p>
          <a:r>
            <a:rPr lang="ru-RU" dirty="0" smtClean="0"/>
            <a:t>По характеру координации</a:t>
          </a:r>
          <a:endParaRPr lang="ru-RU" dirty="0"/>
        </a:p>
      </dgm:t>
    </dgm:pt>
    <dgm:pt modelId="{B8DF068B-2C0F-453D-B1FA-ADAC0EC707D3}" type="parTrans" cxnId="{6B77F322-6217-44E8-918F-CD6BE58C77D8}">
      <dgm:prSet/>
      <dgm:spPr/>
      <dgm:t>
        <a:bodyPr/>
        <a:lstStyle/>
        <a:p>
          <a:endParaRPr lang="ru-RU"/>
        </a:p>
      </dgm:t>
    </dgm:pt>
    <dgm:pt modelId="{E1DAB142-FBBB-42EE-A50C-DFF0B0608B8C}" type="sibTrans" cxnId="{6B77F322-6217-44E8-918F-CD6BE58C77D8}">
      <dgm:prSet/>
      <dgm:spPr/>
      <dgm:t>
        <a:bodyPr/>
        <a:lstStyle/>
        <a:p>
          <a:endParaRPr lang="ru-RU"/>
        </a:p>
      </dgm:t>
    </dgm:pt>
    <dgm:pt modelId="{EEA39A5C-DDDB-4442-94F4-BBE7CFA5D9A2}">
      <dgm:prSet/>
      <dgm:spPr/>
      <dgm:t>
        <a:bodyPr/>
        <a:lstStyle/>
        <a:p>
          <a:r>
            <a:rPr lang="ru-RU" dirty="0" smtClean="0"/>
            <a:t>скрытый</a:t>
          </a:r>
          <a:endParaRPr lang="ru-RU" dirty="0"/>
        </a:p>
      </dgm:t>
    </dgm:pt>
    <dgm:pt modelId="{80AAA46A-D7DE-4DB6-8DA4-13C9425C275B}" type="parTrans" cxnId="{DBF985BC-CB23-49E2-9788-DB57DFA9BF12}">
      <dgm:prSet/>
      <dgm:spPr/>
      <dgm:t>
        <a:bodyPr/>
        <a:lstStyle/>
        <a:p>
          <a:endParaRPr lang="ru-RU"/>
        </a:p>
      </dgm:t>
    </dgm:pt>
    <dgm:pt modelId="{E8C48A9F-0014-4815-89DB-35CACFFA4F88}" type="sibTrans" cxnId="{DBF985BC-CB23-49E2-9788-DB57DFA9BF12}">
      <dgm:prSet/>
      <dgm:spPr/>
      <dgm:t>
        <a:bodyPr/>
        <a:lstStyle/>
        <a:p>
          <a:endParaRPr lang="ru-RU"/>
        </a:p>
      </dgm:t>
    </dgm:pt>
    <dgm:pt modelId="{73E96975-4351-46A7-BEDF-AB4254DB5ECD}">
      <dgm:prSet phldrT="[Текст]"/>
      <dgm:spPr/>
      <dgm:t>
        <a:bodyPr/>
        <a:lstStyle/>
        <a:p>
          <a:r>
            <a:rPr lang="ru-RU" dirty="0" smtClean="0"/>
            <a:t>непосредственный</a:t>
          </a:r>
          <a:endParaRPr lang="ru-RU" dirty="0"/>
        </a:p>
      </dgm:t>
    </dgm:pt>
    <dgm:pt modelId="{B2FB50F0-BA1F-445D-B53E-A90BEADB265A}" type="parTrans" cxnId="{4222AAB6-AB9D-4FEA-AA64-C61122220732}">
      <dgm:prSet/>
      <dgm:spPr/>
      <dgm:t>
        <a:bodyPr/>
        <a:lstStyle/>
        <a:p>
          <a:endParaRPr lang="ru-RU"/>
        </a:p>
      </dgm:t>
    </dgm:pt>
    <dgm:pt modelId="{1D5573E1-B45F-401A-9F9B-6ADB972DCF6A}" type="sibTrans" cxnId="{4222AAB6-AB9D-4FEA-AA64-C61122220732}">
      <dgm:prSet/>
      <dgm:spPr/>
      <dgm:t>
        <a:bodyPr/>
        <a:lstStyle/>
        <a:p>
          <a:endParaRPr lang="ru-RU"/>
        </a:p>
      </dgm:t>
    </dgm:pt>
    <dgm:pt modelId="{203B9C68-D218-4FA0-8BE5-13373AA6796A}">
      <dgm:prSet phldrT="[Текст]"/>
      <dgm:spPr/>
      <dgm:t>
        <a:bodyPr/>
        <a:lstStyle/>
        <a:p>
          <a:r>
            <a:rPr lang="ru-RU" dirty="0" smtClean="0"/>
            <a:t>По количеству участников</a:t>
          </a:r>
          <a:endParaRPr lang="ru-RU" dirty="0"/>
        </a:p>
      </dgm:t>
    </dgm:pt>
    <dgm:pt modelId="{90F363D6-1330-4665-A460-345F2D0B8E66}" type="parTrans" cxnId="{F5A3F494-7715-450B-85E7-5E025A856A86}">
      <dgm:prSet/>
      <dgm:spPr/>
      <dgm:t>
        <a:bodyPr/>
        <a:lstStyle/>
        <a:p>
          <a:endParaRPr lang="ru-RU"/>
        </a:p>
      </dgm:t>
    </dgm:pt>
    <dgm:pt modelId="{E7A08EA2-1304-491C-A963-8FCF1920DD7E}" type="sibTrans" cxnId="{F5A3F494-7715-450B-85E7-5E025A856A86}">
      <dgm:prSet/>
      <dgm:spPr/>
      <dgm:t>
        <a:bodyPr/>
        <a:lstStyle/>
        <a:p>
          <a:endParaRPr lang="ru-RU"/>
        </a:p>
      </dgm:t>
    </dgm:pt>
    <dgm:pt modelId="{417E2244-4449-4B32-9D52-474A295E327F}">
      <dgm:prSet/>
      <dgm:spPr/>
      <dgm:t>
        <a:bodyPr/>
        <a:lstStyle/>
        <a:p>
          <a:r>
            <a:rPr lang="ru-RU" dirty="0" smtClean="0"/>
            <a:t>персональный</a:t>
          </a:r>
          <a:endParaRPr lang="ru-RU" dirty="0"/>
        </a:p>
      </dgm:t>
    </dgm:pt>
    <dgm:pt modelId="{987E5FFA-FE33-4677-AD7A-5FA1408DF465}" type="parTrans" cxnId="{14462AAA-7B35-43D1-A17D-118937768614}">
      <dgm:prSet/>
      <dgm:spPr/>
      <dgm:t>
        <a:bodyPr/>
        <a:lstStyle/>
        <a:p>
          <a:endParaRPr lang="ru-RU"/>
        </a:p>
      </dgm:t>
    </dgm:pt>
    <dgm:pt modelId="{6B273BBD-B7FE-4C3C-B19F-98FAC40FDFAB}" type="sibTrans" cxnId="{14462AAA-7B35-43D1-A17D-118937768614}">
      <dgm:prSet/>
      <dgm:spPr/>
      <dgm:t>
        <a:bodyPr/>
        <a:lstStyle/>
        <a:p>
          <a:endParaRPr lang="ru-RU"/>
        </a:p>
      </dgm:t>
    </dgm:pt>
    <dgm:pt modelId="{6EA971A9-00BC-4739-891D-4B06E705B69D}">
      <dgm:prSet phldrT="[Текст]"/>
      <dgm:spPr/>
      <dgm:t>
        <a:bodyPr/>
        <a:lstStyle/>
        <a:p>
          <a:r>
            <a:rPr lang="ru-RU" dirty="0" smtClean="0"/>
            <a:t>групповой</a:t>
          </a:r>
          <a:endParaRPr lang="ru-RU" dirty="0"/>
        </a:p>
      </dgm:t>
    </dgm:pt>
    <dgm:pt modelId="{875EFE03-C8CA-47D2-9843-4BCCBF9106C5}" type="parTrans" cxnId="{F6DD6107-FB8A-4B48-972E-03A9C7515251}">
      <dgm:prSet/>
      <dgm:spPr/>
      <dgm:t>
        <a:bodyPr/>
        <a:lstStyle/>
        <a:p>
          <a:endParaRPr lang="ru-RU"/>
        </a:p>
      </dgm:t>
    </dgm:pt>
    <dgm:pt modelId="{24D31080-6839-4A25-9C21-3BADD492FAC0}" type="sibTrans" cxnId="{F6DD6107-FB8A-4B48-972E-03A9C7515251}">
      <dgm:prSet/>
      <dgm:spPr/>
      <dgm:t>
        <a:bodyPr/>
        <a:lstStyle/>
        <a:p>
          <a:endParaRPr lang="ru-RU"/>
        </a:p>
      </dgm:t>
    </dgm:pt>
    <dgm:pt modelId="{5691918F-1A1F-468D-A951-EE770FAA5EE9}">
      <dgm:prSet phldrT="[Текст]"/>
      <dgm:spPr/>
      <dgm:t>
        <a:bodyPr/>
        <a:lstStyle/>
        <a:p>
          <a:r>
            <a:rPr lang="ru-RU" dirty="0" smtClean="0"/>
            <a:t>По характеру контактов</a:t>
          </a:r>
          <a:endParaRPr lang="ru-RU" dirty="0"/>
        </a:p>
      </dgm:t>
    </dgm:pt>
    <dgm:pt modelId="{3B547B57-72A4-4465-A538-9B1614939575}" type="parTrans" cxnId="{BFF476A1-24BA-4AF4-91D6-FC9D3DDF911D}">
      <dgm:prSet/>
      <dgm:spPr/>
      <dgm:t>
        <a:bodyPr/>
        <a:lstStyle/>
        <a:p>
          <a:endParaRPr lang="ru-RU"/>
        </a:p>
      </dgm:t>
    </dgm:pt>
    <dgm:pt modelId="{1F836276-C864-42FD-A63C-D8334320A9D4}" type="sibTrans" cxnId="{BFF476A1-24BA-4AF4-91D6-FC9D3DDF911D}">
      <dgm:prSet/>
      <dgm:spPr/>
      <dgm:t>
        <a:bodyPr/>
        <a:lstStyle/>
        <a:p>
          <a:endParaRPr lang="ru-RU"/>
        </a:p>
      </dgm:t>
    </dgm:pt>
    <dgm:pt modelId="{99D403ED-4794-46C2-BB0E-DC59EF86F5E3}">
      <dgm:prSet phldrT="[Текст]"/>
      <dgm:spPr/>
      <dgm:t>
        <a:bodyPr/>
        <a:lstStyle/>
        <a:p>
          <a:r>
            <a:rPr lang="ru-RU" dirty="0" smtClean="0"/>
            <a:t>По продолжительности</a:t>
          </a:r>
          <a:endParaRPr lang="ru-RU" dirty="0"/>
        </a:p>
      </dgm:t>
    </dgm:pt>
    <dgm:pt modelId="{E56ADB67-2B95-4042-A759-F3BF90DE9D80}" type="parTrans" cxnId="{90CFAA4A-C59B-44CA-A901-E9C72CC74EB1}">
      <dgm:prSet/>
      <dgm:spPr/>
      <dgm:t>
        <a:bodyPr/>
        <a:lstStyle/>
        <a:p>
          <a:endParaRPr lang="ru-RU"/>
        </a:p>
      </dgm:t>
    </dgm:pt>
    <dgm:pt modelId="{D7CF9368-4F8F-44C5-9978-A61FB671F5BD}" type="sibTrans" cxnId="{90CFAA4A-C59B-44CA-A901-E9C72CC74EB1}">
      <dgm:prSet/>
      <dgm:spPr/>
      <dgm:t>
        <a:bodyPr/>
        <a:lstStyle/>
        <a:p>
          <a:endParaRPr lang="ru-RU"/>
        </a:p>
      </dgm:t>
    </dgm:pt>
    <dgm:pt modelId="{3646C6CC-5AC6-4D04-B7F1-1A6AC65FC0B6}">
      <dgm:prSet/>
      <dgm:spPr/>
      <dgm:t>
        <a:bodyPr/>
        <a:lstStyle/>
        <a:p>
          <a:r>
            <a:rPr lang="ru-RU" dirty="0" err="1" smtClean="0"/>
            <a:t>минипроект</a:t>
          </a:r>
          <a:endParaRPr lang="ru-RU" dirty="0"/>
        </a:p>
      </dgm:t>
    </dgm:pt>
    <dgm:pt modelId="{A405D75E-8A2E-4F92-96E3-95E6DB0BAB30}" type="parTrans" cxnId="{EA18C4A5-D29E-4DDB-A3AA-B8F976E63BEA}">
      <dgm:prSet/>
      <dgm:spPr/>
      <dgm:t>
        <a:bodyPr/>
        <a:lstStyle/>
        <a:p>
          <a:endParaRPr lang="ru-RU"/>
        </a:p>
      </dgm:t>
    </dgm:pt>
    <dgm:pt modelId="{E73321B3-7D2B-4DC0-A818-B0817BCD6A23}" type="sibTrans" cxnId="{EA18C4A5-D29E-4DDB-A3AA-B8F976E63BEA}">
      <dgm:prSet/>
      <dgm:spPr/>
      <dgm:t>
        <a:bodyPr/>
        <a:lstStyle/>
        <a:p>
          <a:endParaRPr lang="ru-RU"/>
        </a:p>
      </dgm:t>
    </dgm:pt>
    <dgm:pt modelId="{2662181A-7776-4B97-A82C-E5BF9A284EEB}">
      <dgm:prSet phldrT="[Текст]"/>
      <dgm:spPr/>
      <dgm:t>
        <a:bodyPr/>
        <a:lstStyle/>
        <a:p>
          <a:r>
            <a:rPr lang="ru-RU" dirty="0" smtClean="0"/>
            <a:t>краткосрочный</a:t>
          </a:r>
          <a:endParaRPr lang="ru-RU" dirty="0"/>
        </a:p>
      </dgm:t>
    </dgm:pt>
    <dgm:pt modelId="{4BBB3E45-1AFD-46B8-A12E-2F619C91A874}" type="parTrans" cxnId="{BA8A7AF3-2AF1-4998-B72F-9D42FD87E951}">
      <dgm:prSet/>
      <dgm:spPr/>
      <dgm:t>
        <a:bodyPr/>
        <a:lstStyle/>
        <a:p>
          <a:endParaRPr lang="ru-RU"/>
        </a:p>
      </dgm:t>
    </dgm:pt>
    <dgm:pt modelId="{71F2D82C-62A4-4E9E-B51E-E73DE6E2E87F}" type="sibTrans" cxnId="{BA8A7AF3-2AF1-4998-B72F-9D42FD87E951}">
      <dgm:prSet/>
      <dgm:spPr/>
      <dgm:t>
        <a:bodyPr/>
        <a:lstStyle/>
        <a:p>
          <a:endParaRPr lang="ru-RU"/>
        </a:p>
      </dgm:t>
    </dgm:pt>
    <dgm:pt modelId="{2E90F11E-61F7-4946-A83B-F44E9951CF08}">
      <dgm:prSet/>
      <dgm:spPr/>
      <dgm:t>
        <a:bodyPr/>
        <a:lstStyle/>
        <a:p>
          <a:r>
            <a:rPr lang="ru-RU" dirty="0" smtClean="0"/>
            <a:t>долгосрочный</a:t>
          </a:r>
          <a:endParaRPr lang="ru-RU" dirty="0"/>
        </a:p>
      </dgm:t>
    </dgm:pt>
    <dgm:pt modelId="{1522A76A-B5E1-4841-BECA-74F6C20002BA}" type="parTrans" cxnId="{8F62535D-0E41-4E14-AB65-0AB6B083B21B}">
      <dgm:prSet/>
      <dgm:spPr/>
      <dgm:t>
        <a:bodyPr/>
        <a:lstStyle/>
        <a:p>
          <a:endParaRPr lang="ru-RU"/>
        </a:p>
      </dgm:t>
    </dgm:pt>
    <dgm:pt modelId="{F9DEDA9D-E7A0-4C69-B83B-B07700FBA859}" type="sibTrans" cxnId="{8F62535D-0E41-4E14-AB65-0AB6B083B21B}">
      <dgm:prSet/>
      <dgm:spPr/>
      <dgm:t>
        <a:bodyPr/>
        <a:lstStyle/>
        <a:p>
          <a:endParaRPr lang="ru-RU"/>
        </a:p>
      </dgm:t>
    </dgm:pt>
    <dgm:pt modelId="{4D3D6710-09AD-40BD-B8BB-B0696E827EF7}" type="pres">
      <dgm:prSet presAssocID="{B17E92EA-F152-41FA-A0BE-BAE764E02E75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868DFC6-6934-48FD-B0D6-7AD8B9AF8634}" type="pres">
      <dgm:prSet presAssocID="{E21727C1-5AD6-4019-AEFC-B0FBB1F48B8B}" presName="root1" presStyleCnt="0"/>
      <dgm:spPr/>
    </dgm:pt>
    <dgm:pt modelId="{0675F585-471E-4228-82E4-DA3B24AF3D16}" type="pres">
      <dgm:prSet presAssocID="{E21727C1-5AD6-4019-AEFC-B0FBB1F48B8B}" presName="LevelOneTextNode" presStyleLbl="node0" presStyleIdx="0" presStyleCnt="5" custScaleX="64190" custLinFactNeighborX="-39177" custLinFactNeighborY="9117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EB79FA3-5117-4105-B966-AA29E68230FD}" type="pres">
      <dgm:prSet presAssocID="{E21727C1-5AD6-4019-AEFC-B0FBB1F48B8B}" presName="level2hierChild" presStyleCnt="0"/>
      <dgm:spPr/>
    </dgm:pt>
    <dgm:pt modelId="{CD2924A7-1455-4AEE-AD3E-D24C2DE630AD}" type="pres">
      <dgm:prSet presAssocID="{1B77229C-8912-41D1-939D-F608B4180453}" presName="conn2-1" presStyleLbl="parChTrans1D2" presStyleIdx="0" presStyleCnt="9"/>
      <dgm:spPr/>
      <dgm:t>
        <a:bodyPr/>
        <a:lstStyle/>
        <a:p>
          <a:endParaRPr lang="ru-RU"/>
        </a:p>
      </dgm:t>
    </dgm:pt>
    <dgm:pt modelId="{A2D7ACC7-547A-4BC5-9897-9BACDF061A3A}" type="pres">
      <dgm:prSet presAssocID="{1B77229C-8912-41D1-939D-F608B4180453}" presName="connTx" presStyleLbl="parChTrans1D2" presStyleIdx="0" presStyleCnt="9"/>
      <dgm:spPr/>
      <dgm:t>
        <a:bodyPr/>
        <a:lstStyle/>
        <a:p>
          <a:endParaRPr lang="ru-RU"/>
        </a:p>
      </dgm:t>
    </dgm:pt>
    <dgm:pt modelId="{282D2209-675D-418C-B6DF-981C9BED4435}" type="pres">
      <dgm:prSet presAssocID="{B0F51D66-0C09-4E66-9206-EF3E9ACB880D}" presName="root2" presStyleCnt="0"/>
      <dgm:spPr/>
    </dgm:pt>
    <dgm:pt modelId="{9D834452-A901-4C4B-8E07-7A99425DF09F}" type="pres">
      <dgm:prSet presAssocID="{B0F51D66-0C09-4E66-9206-EF3E9ACB880D}" presName="LevelTwoTextNode" presStyleLbl="node2" presStyleIdx="0" presStyleCnt="9" custScaleX="72038" custScaleY="64402" custLinFactNeighborX="-25139" custLinFactNeighborY="-417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A469AF4-0DF2-4A54-BDB4-47529957446E}" type="pres">
      <dgm:prSet presAssocID="{B0F51D66-0C09-4E66-9206-EF3E9ACB880D}" presName="level3hierChild" presStyleCnt="0"/>
      <dgm:spPr/>
    </dgm:pt>
    <dgm:pt modelId="{B3DDA9D6-47F9-4E15-B640-37673036221F}" type="pres">
      <dgm:prSet presAssocID="{F1C8122F-FC34-49B4-82EC-12CBA3CBA75A}" presName="conn2-1" presStyleLbl="parChTrans1D3" presStyleIdx="0" presStyleCnt="7"/>
      <dgm:spPr/>
      <dgm:t>
        <a:bodyPr/>
        <a:lstStyle/>
        <a:p>
          <a:endParaRPr lang="ru-RU"/>
        </a:p>
      </dgm:t>
    </dgm:pt>
    <dgm:pt modelId="{B250DFB5-A9EE-450B-ABB1-F0D8B555C034}" type="pres">
      <dgm:prSet presAssocID="{F1C8122F-FC34-49B4-82EC-12CBA3CBA75A}" presName="connTx" presStyleLbl="parChTrans1D3" presStyleIdx="0" presStyleCnt="7"/>
      <dgm:spPr/>
      <dgm:t>
        <a:bodyPr/>
        <a:lstStyle/>
        <a:p>
          <a:endParaRPr lang="ru-RU"/>
        </a:p>
      </dgm:t>
    </dgm:pt>
    <dgm:pt modelId="{315590C1-3CB1-42A5-839B-10B5EC4593E2}" type="pres">
      <dgm:prSet presAssocID="{36084D32-0432-4D9A-BE83-CE18668C3CC0}" presName="root2" presStyleCnt="0"/>
      <dgm:spPr/>
    </dgm:pt>
    <dgm:pt modelId="{AA5A0A20-57FD-4162-A27A-1C54FA859536}" type="pres">
      <dgm:prSet presAssocID="{36084D32-0432-4D9A-BE83-CE18668C3CC0}" presName="LevelTwoTextNode" presStyleLbl="node3" presStyleIdx="0" presStyleCnt="7" custScaleY="19041" custLinFactNeighborX="10931" custLinFactNeighborY="44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051997F-FEB1-4D87-B93A-484C7085CBC5}" type="pres">
      <dgm:prSet presAssocID="{36084D32-0432-4D9A-BE83-CE18668C3CC0}" presName="level3hierChild" presStyleCnt="0"/>
      <dgm:spPr/>
    </dgm:pt>
    <dgm:pt modelId="{15A8D3D0-E27D-48C3-BDCE-43789D135496}" type="pres">
      <dgm:prSet presAssocID="{7BF47BE3-7FAD-45E7-ADCA-D81B6309DCD2}" presName="conn2-1" presStyleLbl="parChTrans1D3" presStyleIdx="1" presStyleCnt="7"/>
      <dgm:spPr/>
      <dgm:t>
        <a:bodyPr/>
        <a:lstStyle/>
        <a:p>
          <a:endParaRPr lang="ru-RU"/>
        </a:p>
      </dgm:t>
    </dgm:pt>
    <dgm:pt modelId="{F3835F35-8827-404E-81DB-3D466C3FC842}" type="pres">
      <dgm:prSet presAssocID="{7BF47BE3-7FAD-45E7-ADCA-D81B6309DCD2}" presName="connTx" presStyleLbl="parChTrans1D3" presStyleIdx="1" presStyleCnt="7"/>
      <dgm:spPr/>
      <dgm:t>
        <a:bodyPr/>
        <a:lstStyle/>
        <a:p>
          <a:endParaRPr lang="ru-RU"/>
        </a:p>
      </dgm:t>
    </dgm:pt>
    <dgm:pt modelId="{383975B7-B221-4D2E-B4B2-5016099A8E7D}" type="pres">
      <dgm:prSet presAssocID="{C2F460F1-6202-4A4C-8158-9A7F37BA463A}" presName="root2" presStyleCnt="0"/>
      <dgm:spPr/>
    </dgm:pt>
    <dgm:pt modelId="{B6803CE9-C726-427D-8746-CEB2CA1D0A25}" type="pres">
      <dgm:prSet presAssocID="{C2F460F1-6202-4A4C-8158-9A7F37BA463A}" presName="LevelTwoTextNode" presStyleLbl="node3" presStyleIdx="1" presStyleCnt="7" custScaleY="18174" custLinFactNeighborX="10962" custLinFactNeighborY="-1269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4ECDD0-866B-48CC-A6A4-82485A6CFA1C}" type="pres">
      <dgm:prSet presAssocID="{C2F460F1-6202-4A4C-8158-9A7F37BA463A}" presName="level3hierChild" presStyleCnt="0"/>
      <dgm:spPr/>
    </dgm:pt>
    <dgm:pt modelId="{43400E70-43C4-40DB-9E76-84AA47B13609}" type="pres">
      <dgm:prSet presAssocID="{6E5173E6-DAF1-4FA0-9EB5-415B16B03F9A}" presName="conn2-1" presStyleLbl="parChTrans1D3" presStyleIdx="2" presStyleCnt="7"/>
      <dgm:spPr/>
      <dgm:t>
        <a:bodyPr/>
        <a:lstStyle/>
        <a:p>
          <a:endParaRPr lang="ru-RU"/>
        </a:p>
      </dgm:t>
    </dgm:pt>
    <dgm:pt modelId="{C371A10F-4631-4BCC-AA60-586C0C5B225F}" type="pres">
      <dgm:prSet presAssocID="{6E5173E6-DAF1-4FA0-9EB5-415B16B03F9A}" presName="connTx" presStyleLbl="parChTrans1D3" presStyleIdx="2" presStyleCnt="7"/>
      <dgm:spPr/>
      <dgm:t>
        <a:bodyPr/>
        <a:lstStyle/>
        <a:p>
          <a:endParaRPr lang="ru-RU"/>
        </a:p>
      </dgm:t>
    </dgm:pt>
    <dgm:pt modelId="{B6C1AD35-B066-49E5-99F4-2AE7409FC0C9}" type="pres">
      <dgm:prSet presAssocID="{A93AE288-11B4-430D-921A-7C6655C3FE87}" presName="root2" presStyleCnt="0"/>
      <dgm:spPr/>
    </dgm:pt>
    <dgm:pt modelId="{EF09120F-F43B-4036-9F37-73C4D566905B}" type="pres">
      <dgm:prSet presAssocID="{A93AE288-11B4-430D-921A-7C6655C3FE87}" presName="LevelTwoTextNode" presStyleLbl="node3" presStyleIdx="2" presStyleCnt="7" custScaleY="17949" custLinFactNeighborX="11374" custLinFactNeighborY="-3007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936E18-F282-40A0-B88E-ABE237ED6EEB}" type="pres">
      <dgm:prSet presAssocID="{A93AE288-11B4-430D-921A-7C6655C3FE87}" presName="level3hierChild" presStyleCnt="0"/>
      <dgm:spPr/>
    </dgm:pt>
    <dgm:pt modelId="{B2870C04-EA99-4C90-B6B7-610A0A24458D}" type="pres">
      <dgm:prSet presAssocID="{ECBA2F26-206D-4CB1-B78E-E43845DE94B8}" presName="conn2-1" presStyleLbl="parChTrans1D3" presStyleIdx="3" presStyleCnt="7"/>
      <dgm:spPr/>
      <dgm:t>
        <a:bodyPr/>
        <a:lstStyle/>
        <a:p>
          <a:endParaRPr lang="ru-RU"/>
        </a:p>
      </dgm:t>
    </dgm:pt>
    <dgm:pt modelId="{BAD2481F-151F-482C-A9BB-8081B2B14ED3}" type="pres">
      <dgm:prSet presAssocID="{ECBA2F26-206D-4CB1-B78E-E43845DE94B8}" presName="connTx" presStyleLbl="parChTrans1D3" presStyleIdx="3" presStyleCnt="7"/>
      <dgm:spPr/>
      <dgm:t>
        <a:bodyPr/>
        <a:lstStyle/>
        <a:p>
          <a:endParaRPr lang="ru-RU"/>
        </a:p>
      </dgm:t>
    </dgm:pt>
    <dgm:pt modelId="{7A7F3C76-905D-4DDC-B55D-C1533E669D14}" type="pres">
      <dgm:prSet presAssocID="{BF4015F5-D3B0-467D-8CC9-90205EB51F38}" presName="root2" presStyleCnt="0"/>
      <dgm:spPr/>
    </dgm:pt>
    <dgm:pt modelId="{4C730489-25AA-48D9-8299-633547DE1DF4}" type="pres">
      <dgm:prSet presAssocID="{BF4015F5-D3B0-467D-8CC9-90205EB51F38}" presName="LevelTwoTextNode" presStyleLbl="node3" presStyleIdx="3" presStyleCnt="7" custScaleY="18608" custLinFactNeighborX="11374" custLinFactNeighborY="-4620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760C56C-2624-49E0-AE14-E3FD77A77A98}" type="pres">
      <dgm:prSet presAssocID="{BF4015F5-D3B0-467D-8CC9-90205EB51F38}" presName="level3hierChild" presStyleCnt="0"/>
      <dgm:spPr/>
    </dgm:pt>
    <dgm:pt modelId="{5B6DAEDB-12EA-4EED-88E2-A2C603A7E79D}" type="pres">
      <dgm:prSet presAssocID="{C98092D5-1190-456B-B859-0554E8E7D602}" presName="conn2-1" presStyleLbl="parChTrans1D3" presStyleIdx="4" presStyleCnt="7"/>
      <dgm:spPr/>
      <dgm:t>
        <a:bodyPr/>
        <a:lstStyle/>
        <a:p>
          <a:endParaRPr lang="ru-RU"/>
        </a:p>
      </dgm:t>
    </dgm:pt>
    <dgm:pt modelId="{646165AF-DE3E-4814-9D5F-3C0EB38F2DA8}" type="pres">
      <dgm:prSet presAssocID="{C98092D5-1190-456B-B859-0554E8E7D602}" presName="connTx" presStyleLbl="parChTrans1D3" presStyleIdx="4" presStyleCnt="7"/>
      <dgm:spPr/>
      <dgm:t>
        <a:bodyPr/>
        <a:lstStyle/>
        <a:p>
          <a:endParaRPr lang="ru-RU"/>
        </a:p>
      </dgm:t>
    </dgm:pt>
    <dgm:pt modelId="{A4A3DE96-51D5-48EF-989B-3F2955349DC1}" type="pres">
      <dgm:prSet presAssocID="{6D977424-3166-461D-B17E-BFC1A6FA1AD5}" presName="root2" presStyleCnt="0"/>
      <dgm:spPr/>
    </dgm:pt>
    <dgm:pt modelId="{B5F66CF2-BF5D-42B3-9DAF-BA2E8ECCA619}" type="pres">
      <dgm:prSet presAssocID="{6D977424-3166-461D-B17E-BFC1A6FA1AD5}" presName="LevelTwoTextNode" presStyleLbl="node3" presStyleIdx="4" presStyleCnt="7" custScaleY="28495" custLinFactNeighborX="11374" custLinFactNeighborY="-6344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98305B3-2C34-4DE8-88CE-F285922A2976}" type="pres">
      <dgm:prSet presAssocID="{6D977424-3166-461D-B17E-BFC1A6FA1AD5}" presName="level3hierChild" presStyleCnt="0"/>
      <dgm:spPr/>
    </dgm:pt>
    <dgm:pt modelId="{1736CCCB-A8FC-40AD-B7EB-D44CC1FBC7AC}" type="pres">
      <dgm:prSet presAssocID="{5271383A-0AB4-461D-909C-C21FD01AA5F0}" presName="conn2-1" presStyleLbl="parChTrans1D2" presStyleIdx="1" presStyleCnt="9"/>
      <dgm:spPr/>
      <dgm:t>
        <a:bodyPr/>
        <a:lstStyle/>
        <a:p>
          <a:endParaRPr lang="ru-RU"/>
        </a:p>
      </dgm:t>
    </dgm:pt>
    <dgm:pt modelId="{D737A5B3-C871-4D73-B42F-1C3140401D77}" type="pres">
      <dgm:prSet presAssocID="{5271383A-0AB4-461D-909C-C21FD01AA5F0}" presName="connTx" presStyleLbl="parChTrans1D2" presStyleIdx="1" presStyleCnt="9"/>
      <dgm:spPr/>
      <dgm:t>
        <a:bodyPr/>
        <a:lstStyle/>
        <a:p>
          <a:endParaRPr lang="ru-RU"/>
        </a:p>
      </dgm:t>
    </dgm:pt>
    <dgm:pt modelId="{890AF1DA-840B-4561-A972-C37408998FB3}" type="pres">
      <dgm:prSet presAssocID="{3F0173CF-28F0-4B3B-937F-19DAA9E8B81B}" presName="root2" presStyleCnt="0"/>
      <dgm:spPr/>
    </dgm:pt>
    <dgm:pt modelId="{0792E8CE-82EA-4784-B6FC-068A429B6925}" type="pres">
      <dgm:prSet presAssocID="{3F0173CF-28F0-4B3B-937F-19DAA9E8B81B}" presName="LevelTwoTextNode" presStyleLbl="node2" presStyleIdx="1" presStyleCnt="9" custScaleX="70993" custScaleY="65848" custLinFactNeighborX="-28505" custLinFactNeighborY="-8772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6BFFDE5-9481-48BA-B2A3-5752647A4BF6}" type="pres">
      <dgm:prSet presAssocID="{3F0173CF-28F0-4B3B-937F-19DAA9E8B81B}" presName="level3hierChild" presStyleCnt="0"/>
      <dgm:spPr/>
    </dgm:pt>
    <dgm:pt modelId="{32CAFC39-CD57-466A-8496-2B40A285665B}" type="pres">
      <dgm:prSet presAssocID="{265A8CBB-BFB2-4F2B-B021-990CD4C6B2D2}" presName="conn2-1" presStyleLbl="parChTrans1D3" presStyleIdx="5" presStyleCnt="7"/>
      <dgm:spPr/>
      <dgm:t>
        <a:bodyPr/>
        <a:lstStyle/>
        <a:p>
          <a:endParaRPr lang="ru-RU"/>
        </a:p>
      </dgm:t>
    </dgm:pt>
    <dgm:pt modelId="{F5D1478B-FDF4-42E6-8FF6-A1F903343E14}" type="pres">
      <dgm:prSet presAssocID="{265A8CBB-BFB2-4F2B-B021-990CD4C6B2D2}" presName="connTx" presStyleLbl="parChTrans1D3" presStyleIdx="5" presStyleCnt="7"/>
      <dgm:spPr/>
      <dgm:t>
        <a:bodyPr/>
        <a:lstStyle/>
        <a:p>
          <a:endParaRPr lang="ru-RU"/>
        </a:p>
      </dgm:t>
    </dgm:pt>
    <dgm:pt modelId="{1A33F061-F421-41CB-AEA2-80D957E0F11B}" type="pres">
      <dgm:prSet presAssocID="{AF29D2F9-6834-495B-92C5-B7627C52E5F6}" presName="root2" presStyleCnt="0"/>
      <dgm:spPr/>
    </dgm:pt>
    <dgm:pt modelId="{C45320E8-710B-427E-9829-4E4655CB10F6}" type="pres">
      <dgm:prSet presAssocID="{AF29D2F9-6834-495B-92C5-B7627C52E5F6}" presName="LevelTwoTextNode" presStyleLbl="node3" presStyleIdx="5" presStyleCnt="7" custScaleX="97199" custScaleY="25059" custLinFactNeighborX="-18292" custLinFactNeighborY="-775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D6DE2A-A1E1-4188-94CC-CADFBAB93587}" type="pres">
      <dgm:prSet presAssocID="{AF29D2F9-6834-495B-92C5-B7627C52E5F6}" presName="level3hierChild" presStyleCnt="0"/>
      <dgm:spPr/>
    </dgm:pt>
    <dgm:pt modelId="{A4D4CC73-5FF4-4898-A2C0-D7FF237483E1}" type="pres">
      <dgm:prSet presAssocID="{2E637CF0-EB38-481B-89E1-6ADBA21B130D}" presName="conn2-1" presStyleLbl="parChTrans1D3" presStyleIdx="6" presStyleCnt="7"/>
      <dgm:spPr/>
      <dgm:t>
        <a:bodyPr/>
        <a:lstStyle/>
        <a:p>
          <a:endParaRPr lang="ru-RU"/>
        </a:p>
      </dgm:t>
    </dgm:pt>
    <dgm:pt modelId="{9C2BC777-AAFE-470D-B080-F0B157C5303D}" type="pres">
      <dgm:prSet presAssocID="{2E637CF0-EB38-481B-89E1-6ADBA21B130D}" presName="connTx" presStyleLbl="parChTrans1D3" presStyleIdx="6" presStyleCnt="7"/>
      <dgm:spPr/>
      <dgm:t>
        <a:bodyPr/>
        <a:lstStyle/>
        <a:p>
          <a:endParaRPr lang="ru-RU"/>
        </a:p>
      </dgm:t>
    </dgm:pt>
    <dgm:pt modelId="{61EB7C62-4D9E-420D-8163-87CB6BFFFDC5}" type="pres">
      <dgm:prSet presAssocID="{421AAE1D-1766-4069-AD61-CCE23B2AF279}" presName="root2" presStyleCnt="0"/>
      <dgm:spPr/>
    </dgm:pt>
    <dgm:pt modelId="{8392EB3C-4022-4139-BB04-283735577AAC}" type="pres">
      <dgm:prSet presAssocID="{421AAE1D-1766-4069-AD61-CCE23B2AF279}" presName="LevelTwoTextNode" presStyleLbl="node3" presStyleIdx="6" presStyleCnt="7" custScaleX="97854" custScaleY="23645" custLinFactNeighborX="-18947" custLinFactNeighborY="-8625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5B4E391-751D-4418-8B00-DC6CB24332EF}" type="pres">
      <dgm:prSet presAssocID="{421AAE1D-1766-4069-AD61-CCE23B2AF279}" presName="level3hierChild" presStyleCnt="0"/>
      <dgm:spPr/>
    </dgm:pt>
    <dgm:pt modelId="{83327D61-6BB2-4229-B7D9-FE1212465671}" type="pres">
      <dgm:prSet presAssocID="{07D7A060-D3F7-471E-8B01-E75910C2C18E}" presName="root1" presStyleCnt="0"/>
      <dgm:spPr/>
    </dgm:pt>
    <dgm:pt modelId="{0E607BE1-4ABF-400A-BD8B-64A8E3A4CAA9}" type="pres">
      <dgm:prSet presAssocID="{07D7A060-D3F7-471E-8B01-E75910C2C18E}" presName="LevelOneTextNode" presStyleLbl="node0" presStyleIdx="1" presStyleCnt="5" custScaleX="72038" custScaleY="64402" custLinFactNeighborX="76615" custLinFactNeighborY="-8258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B397B69-5A1E-47F6-8DFF-C9598CA5F2B7}" type="pres">
      <dgm:prSet presAssocID="{07D7A060-D3F7-471E-8B01-E75910C2C18E}" presName="level2hierChild" presStyleCnt="0"/>
      <dgm:spPr/>
    </dgm:pt>
    <dgm:pt modelId="{4CA26B27-A5F8-4799-B96B-03668F4754A6}" type="pres">
      <dgm:prSet presAssocID="{80AAA46A-D7DE-4DB6-8DA4-13C9425C275B}" presName="conn2-1" presStyleLbl="parChTrans1D2" presStyleIdx="2" presStyleCnt="9"/>
      <dgm:spPr/>
      <dgm:t>
        <a:bodyPr/>
        <a:lstStyle/>
        <a:p>
          <a:endParaRPr lang="ru-RU"/>
        </a:p>
      </dgm:t>
    </dgm:pt>
    <dgm:pt modelId="{93A2BE5F-0496-4A2D-BD55-0C71C82E2CFC}" type="pres">
      <dgm:prSet presAssocID="{80AAA46A-D7DE-4DB6-8DA4-13C9425C275B}" presName="connTx" presStyleLbl="parChTrans1D2" presStyleIdx="2" presStyleCnt="9"/>
      <dgm:spPr/>
      <dgm:t>
        <a:bodyPr/>
        <a:lstStyle/>
        <a:p>
          <a:endParaRPr lang="ru-RU"/>
        </a:p>
      </dgm:t>
    </dgm:pt>
    <dgm:pt modelId="{21EA21A2-6399-49FB-A24B-6474064E7C9C}" type="pres">
      <dgm:prSet presAssocID="{EEA39A5C-DDDB-4442-94F4-BBE7CFA5D9A2}" presName="root2" presStyleCnt="0"/>
      <dgm:spPr/>
    </dgm:pt>
    <dgm:pt modelId="{3F763E46-B676-46E8-81E9-EF4107A005E5}" type="pres">
      <dgm:prSet presAssocID="{EEA39A5C-DDDB-4442-94F4-BBE7CFA5D9A2}" presName="LevelTwoTextNode" presStyleLbl="node2" presStyleIdx="2" presStyleCnt="9" custScaleY="18174" custLinFactNeighborX="82277" custLinFactNeighborY="-5004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7389FA-D870-4BF0-9791-388DD5EA0B70}" type="pres">
      <dgm:prSet presAssocID="{EEA39A5C-DDDB-4442-94F4-BBE7CFA5D9A2}" presName="level3hierChild" presStyleCnt="0"/>
      <dgm:spPr/>
    </dgm:pt>
    <dgm:pt modelId="{2133AFD6-D430-4A1D-B642-68521E2A789E}" type="pres">
      <dgm:prSet presAssocID="{B2FB50F0-BA1F-445D-B53E-A90BEADB265A}" presName="conn2-1" presStyleLbl="parChTrans1D2" presStyleIdx="3" presStyleCnt="9"/>
      <dgm:spPr/>
      <dgm:t>
        <a:bodyPr/>
        <a:lstStyle/>
        <a:p>
          <a:endParaRPr lang="ru-RU"/>
        </a:p>
      </dgm:t>
    </dgm:pt>
    <dgm:pt modelId="{251DFC0C-D0FA-4817-9907-A9C3A16F415D}" type="pres">
      <dgm:prSet presAssocID="{B2FB50F0-BA1F-445D-B53E-A90BEADB265A}" presName="connTx" presStyleLbl="parChTrans1D2" presStyleIdx="3" presStyleCnt="9"/>
      <dgm:spPr/>
      <dgm:t>
        <a:bodyPr/>
        <a:lstStyle/>
        <a:p>
          <a:endParaRPr lang="ru-RU"/>
        </a:p>
      </dgm:t>
    </dgm:pt>
    <dgm:pt modelId="{D6392BFC-6894-4D19-96BD-9D4F82DF1C75}" type="pres">
      <dgm:prSet presAssocID="{73E96975-4351-46A7-BEDF-AB4254DB5ECD}" presName="root2" presStyleCnt="0"/>
      <dgm:spPr/>
    </dgm:pt>
    <dgm:pt modelId="{11C2E168-0AB6-411A-9ED8-64A6EAD5C127}" type="pres">
      <dgm:prSet presAssocID="{73E96975-4351-46A7-BEDF-AB4254DB5ECD}" presName="LevelTwoTextNode" presStyleLbl="node2" presStyleIdx="3" presStyleCnt="9" custScaleY="17949" custLinFactY="-18221" custLinFactNeighborX="82034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1024C34-77A7-44A1-A49F-7E501473619E}" type="pres">
      <dgm:prSet presAssocID="{73E96975-4351-46A7-BEDF-AB4254DB5ECD}" presName="level3hierChild" presStyleCnt="0"/>
      <dgm:spPr/>
    </dgm:pt>
    <dgm:pt modelId="{E5EBA753-5A29-422E-9D0C-E6733AE01ACF}" type="pres">
      <dgm:prSet presAssocID="{203B9C68-D218-4FA0-8BE5-13373AA6796A}" presName="root1" presStyleCnt="0"/>
      <dgm:spPr/>
    </dgm:pt>
    <dgm:pt modelId="{74CD862C-B699-4A31-A553-F567EE3F5778}" type="pres">
      <dgm:prSet presAssocID="{203B9C68-D218-4FA0-8BE5-13373AA6796A}" presName="LevelOneTextNode" presStyleLbl="node0" presStyleIdx="2" presStyleCnt="5" custScaleX="72038" custScaleY="64402" custLinFactNeighborX="76615" custLinFactNeighborY="-8228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8D6F22-9348-45AD-A4A6-2F5403C72827}" type="pres">
      <dgm:prSet presAssocID="{203B9C68-D218-4FA0-8BE5-13373AA6796A}" presName="level2hierChild" presStyleCnt="0"/>
      <dgm:spPr/>
    </dgm:pt>
    <dgm:pt modelId="{F181216A-64DA-4992-88A7-7DC626A32CB0}" type="pres">
      <dgm:prSet presAssocID="{987E5FFA-FE33-4677-AD7A-5FA1408DF465}" presName="conn2-1" presStyleLbl="parChTrans1D2" presStyleIdx="4" presStyleCnt="9"/>
      <dgm:spPr/>
      <dgm:t>
        <a:bodyPr/>
        <a:lstStyle/>
        <a:p>
          <a:endParaRPr lang="ru-RU"/>
        </a:p>
      </dgm:t>
    </dgm:pt>
    <dgm:pt modelId="{5AAAA0C4-1BB8-4607-AFCC-DCD76B7DB03A}" type="pres">
      <dgm:prSet presAssocID="{987E5FFA-FE33-4677-AD7A-5FA1408DF465}" presName="connTx" presStyleLbl="parChTrans1D2" presStyleIdx="4" presStyleCnt="9"/>
      <dgm:spPr/>
      <dgm:t>
        <a:bodyPr/>
        <a:lstStyle/>
        <a:p>
          <a:endParaRPr lang="ru-RU"/>
        </a:p>
      </dgm:t>
    </dgm:pt>
    <dgm:pt modelId="{48D25BD0-2F9E-483E-A29F-0F365022234F}" type="pres">
      <dgm:prSet presAssocID="{417E2244-4449-4B32-9D52-474A295E327F}" presName="root2" presStyleCnt="0"/>
      <dgm:spPr/>
    </dgm:pt>
    <dgm:pt modelId="{A7804449-2687-4670-8DAD-477FE7A020BB}" type="pres">
      <dgm:prSet presAssocID="{417E2244-4449-4B32-9D52-474A295E327F}" presName="LevelTwoTextNode" presStyleLbl="node2" presStyleIdx="4" presStyleCnt="9" custScaleY="18174" custLinFactNeighborX="83418" custLinFactNeighborY="-4786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875639B-AC4F-4FC7-98BD-AB2DC9751B67}" type="pres">
      <dgm:prSet presAssocID="{417E2244-4449-4B32-9D52-474A295E327F}" presName="level3hierChild" presStyleCnt="0"/>
      <dgm:spPr/>
    </dgm:pt>
    <dgm:pt modelId="{66982A9E-6288-455E-B5DC-8F920E0B3920}" type="pres">
      <dgm:prSet presAssocID="{875EFE03-C8CA-47D2-9843-4BCCBF9106C5}" presName="conn2-1" presStyleLbl="parChTrans1D2" presStyleIdx="5" presStyleCnt="9"/>
      <dgm:spPr/>
      <dgm:t>
        <a:bodyPr/>
        <a:lstStyle/>
        <a:p>
          <a:endParaRPr lang="ru-RU"/>
        </a:p>
      </dgm:t>
    </dgm:pt>
    <dgm:pt modelId="{ED4D8040-3475-4CED-AE97-1DB8E372F657}" type="pres">
      <dgm:prSet presAssocID="{875EFE03-C8CA-47D2-9843-4BCCBF9106C5}" presName="connTx" presStyleLbl="parChTrans1D2" presStyleIdx="5" presStyleCnt="9"/>
      <dgm:spPr/>
      <dgm:t>
        <a:bodyPr/>
        <a:lstStyle/>
        <a:p>
          <a:endParaRPr lang="ru-RU"/>
        </a:p>
      </dgm:t>
    </dgm:pt>
    <dgm:pt modelId="{26034EA2-9545-42C0-8A35-3DC607D83D50}" type="pres">
      <dgm:prSet presAssocID="{6EA971A9-00BC-4739-891D-4B06E705B69D}" presName="root2" presStyleCnt="0"/>
      <dgm:spPr/>
    </dgm:pt>
    <dgm:pt modelId="{E91FF5F9-EA89-4203-BD10-A662112872A9}" type="pres">
      <dgm:prSet presAssocID="{6EA971A9-00BC-4739-891D-4B06E705B69D}" presName="LevelTwoTextNode" presStyleLbl="node2" presStyleIdx="5" presStyleCnt="9" custScaleY="17949" custLinFactY="-13079" custLinFactNeighborX="82277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E89F3B-CE1D-4AEE-BBF8-363B388AC34A}" type="pres">
      <dgm:prSet presAssocID="{6EA971A9-00BC-4739-891D-4B06E705B69D}" presName="level3hierChild" presStyleCnt="0"/>
      <dgm:spPr/>
    </dgm:pt>
    <dgm:pt modelId="{08751D21-7BD6-4D33-B2EB-CA3A1D1F7C58}" type="pres">
      <dgm:prSet presAssocID="{5691918F-1A1F-468D-A951-EE770FAA5EE9}" presName="root1" presStyleCnt="0"/>
      <dgm:spPr/>
    </dgm:pt>
    <dgm:pt modelId="{EFFB688E-6071-486C-99ED-7062D6FD428D}" type="pres">
      <dgm:prSet presAssocID="{5691918F-1A1F-468D-A951-EE770FAA5EE9}" presName="LevelOneTextNode" presStyleLbl="node0" presStyleIdx="3" presStyleCnt="5" custScaleX="72038" custScaleY="64402" custLinFactNeighborX="76837" custLinFactNeighborY="-7686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64986FD-9676-415F-B303-F4ECD288569E}" type="pres">
      <dgm:prSet presAssocID="{5691918F-1A1F-468D-A951-EE770FAA5EE9}" presName="level2hierChild" presStyleCnt="0"/>
      <dgm:spPr/>
    </dgm:pt>
    <dgm:pt modelId="{91F0FBF2-FDFD-43D5-B65A-247731DDA524}" type="pres">
      <dgm:prSet presAssocID="{99D403ED-4794-46C2-BB0E-DC59EF86F5E3}" presName="root1" presStyleCnt="0"/>
      <dgm:spPr/>
    </dgm:pt>
    <dgm:pt modelId="{96C1FDDA-CEAB-4B66-B51F-7B882730EAC4}" type="pres">
      <dgm:prSet presAssocID="{99D403ED-4794-46C2-BB0E-DC59EF86F5E3}" presName="LevelOneTextNode" presStyleLbl="node0" presStyleIdx="4" presStyleCnt="5" custScaleX="72038" custScaleY="64402" custLinFactNeighborX="77166" custLinFactNeighborY="-712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5881B2-454A-4D23-A7EA-4EB8C3240B19}" type="pres">
      <dgm:prSet presAssocID="{99D403ED-4794-46C2-BB0E-DC59EF86F5E3}" presName="level2hierChild" presStyleCnt="0"/>
      <dgm:spPr/>
    </dgm:pt>
    <dgm:pt modelId="{76B00EDD-037B-4E14-BA5C-174FB60C8943}" type="pres">
      <dgm:prSet presAssocID="{A405D75E-8A2E-4F92-96E3-95E6DB0BAB30}" presName="conn2-1" presStyleLbl="parChTrans1D2" presStyleIdx="6" presStyleCnt="9"/>
      <dgm:spPr/>
      <dgm:t>
        <a:bodyPr/>
        <a:lstStyle/>
        <a:p>
          <a:endParaRPr lang="ru-RU"/>
        </a:p>
      </dgm:t>
    </dgm:pt>
    <dgm:pt modelId="{036974AA-2A45-498A-B417-7C22E3C4A797}" type="pres">
      <dgm:prSet presAssocID="{A405D75E-8A2E-4F92-96E3-95E6DB0BAB30}" presName="connTx" presStyleLbl="parChTrans1D2" presStyleIdx="6" presStyleCnt="9"/>
      <dgm:spPr/>
      <dgm:t>
        <a:bodyPr/>
        <a:lstStyle/>
        <a:p>
          <a:endParaRPr lang="ru-RU"/>
        </a:p>
      </dgm:t>
    </dgm:pt>
    <dgm:pt modelId="{7909E9BF-D7B4-41BA-B1FB-26EF52661DCC}" type="pres">
      <dgm:prSet presAssocID="{3646C6CC-5AC6-4D04-B7F1-1A6AC65FC0B6}" presName="root2" presStyleCnt="0"/>
      <dgm:spPr/>
    </dgm:pt>
    <dgm:pt modelId="{13D609C9-66B0-4B66-8106-FD377289E676}" type="pres">
      <dgm:prSet presAssocID="{3646C6CC-5AC6-4D04-B7F1-1A6AC65FC0B6}" presName="LevelTwoTextNode" presStyleLbl="node2" presStyleIdx="6" presStyleCnt="9" custScaleY="30248" custLinFactNeighborX="82034" custLinFactNeighborY="-6712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FF2DC93-906E-4F20-8D3A-6A4D2BB219B3}" type="pres">
      <dgm:prSet presAssocID="{3646C6CC-5AC6-4D04-B7F1-1A6AC65FC0B6}" presName="level3hierChild" presStyleCnt="0"/>
      <dgm:spPr/>
    </dgm:pt>
    <dgm:pt modelId="{81E380FA-D7F1-4BDE-AEB5-22AF3082754F}" type="pres">
      <dgm:prSet presAssocID="{1522A76A-B5E1-4841-BECA-74F6C20002BA}" presName="conn2-1" presStyleLbl="parChTrans1D2" presStyleIdx="7" presStyleCnt="9"/>
      <dgm:spPr/>
      <dgm:t>
        <a:bodyPr/>
        <a:lstStyle/>
        <a:p>
          <a:endParaRPr lang="ru-RU"/>
        </a:p>
      </dgm:t>
    </dgm:pt>
    <dgm:pt modelId="{52760071-F8A9-46F9-981A-1624A2CE7292}" type="pres">
      <dgm:prSet presAssocID="{1522A76A-B5E1-4841-BECA-74F6C20002BA}" presName="connTx" presStyleLbl="parChTrans1D2" presStyleIdx="7" presStyleCnt="9"/>
      <dgm:spPr/>
      <dgm:t>
        <a:bodyPr/>
        <a:lstStyle/>
        <a:p>
          <a:endParaRPr lang="ru-RU"/>
        </a:p>
      </dgm:t>
    </dgm:pt>
    <dgm:pt modelId="{E51E3B32-4A57-4EA4-8910-9D29AE0C5154}" type="pres">
      <dgm:prSet presAssocID="{2E90F11E-61F7-4946-A83B-F44E9951CF08}" presName="root2" presStyleCnt="0"/>
      <dgm:spPr/>
    </dgm:pt>
    <dgm:pt modelId="{26DCA356-84A8-4255-9BFF-19CB4DC6DEA5}" type="pres">
      <dgm:prSet presAssocID="{2E90F11E-61F7-4946-A83B-F44E9951CF08}" presName="LevelTwoTextNode" presStyleLbl="node2" presStyleIdx="7" presStyleCnt="9" custScaleY="23148" custLinFactNeighborX="81546" custLinFactNeighborY="-305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F6EE2F-CE9C-4CB5-99E8-303DE92066C3}" type="pres">
      <dgm:prSet presAssocID="{2E90F11E-61F7-4946-A83B-F44E9951CF08}" presName="level3hierChild" presStyleCnt="0"/>
      <dgm:spPr/>
    </dgm:pt>
    <dgm:pt modelId="{81AE03A5-7790-42E3-9538-D0B98EA63070}" type="pres">
      <dgm:prSet presAssocID="{4BBB3E45-1AFD-46B8-A12E-2F619C91A874}" presName="conn2-1" presStyleLbl="parChTrans1D2" presStyleIdx="8" presStyleCnt="9"/>
      <dgm:spPr/>
      <dgm:t>
        <a:bodyPr/>
        <a:lstStyle/>
        <a:p>
          <a:endParaRPr lang="ru-RU"/>
        </a:p>
      </dgm:t>
    </dgm:pt>
    <dgm:pt modelId="{98B2A872-C930-4A2D-B854-2C1A41CEFAD8}" type="pres">
      <dgm:prSet presAssocID="{4BBB3E45-1AFD-46B8-A12E-2F619C91A874}" presName="connTx" presStyleLbl="parChTrans1D2" presStyleIdx="8" presStyleCnt="9"/>
      <dgm:spPr/>
      <dgm:t>
        <a:bodyPr/>
        <a:lstStyle/>
        <a:p>
          <a:endParaRPr lang="ru-RU"/>
        </a:p>
      </dgm:t>
    </dgm:pt>
    <dgm:pt modelId="{25A628D7-101D-48B5-92A5-C0473772342F}" type="pres">
      <dgm:prSet presAssocID="{2662181A-7776-4B97-A82C-E5BF9A284EEB}" presName="root2" presStyleCnt="0"/>
      <dgm:spPr/>
    </dgm:pt>
    <dgm:pt modelId="{A5F80A0B-6095-48FE-9D79-93ED9157C104}" type="pres">
      <dgm:prSet presAssocID="{2662181A-7776-4B97-A82C-E5BF9A284EEB}" presName="LevelTwoTextNode" presStyleLbl="node2" presStyleIdx="8" presStyleCnt="9" custScaleY="29301" custLinFactY="-10184" custLinFactNeighborX="82034" custLinFactNeighborY="-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92846A9-9E60-4C8B-9F15-4195F45EAD22}" type="pres">
      <dgm:prSet presAssocID="{2662181A-7776-4B97-A82C-E5BF9A284EEB}" presName="level3hierChild" presStyleCnt="0"/>
      <dgm:spPr/>
    </dgm:pt>
  </dgm:ptLst>
  <dgm:cxnLst>
    <dgm:cxn modelId="{CDB6941B-D7F7-4267-BB81-5C6FDAD0082B}" type="presOf" srcId="{6E5173E6-DAF1-4FA0-9EB5-415B16B03F9A}" destId="{C371A10F-4631-4BCC-AA60-586C0C5B225F}" srcOrd="1" destOrd="0" presId="urn:microsoft.com/office/officeart/2005/8/layout/hierarchy2"/>
    <dgm:cxn modelId="{EA18C4A5-D29E-4DDB-A3AA-B8F976E63BEA}" srcId="{99D403ED-4794-46C2-BB0E-DC59EF86F5E3}" destId="{3646C6CC-5AC6-4D04-B7F1-1A6AC65FC0B6}" srcOrd="0" destOrd="0" parTransId="{A405D75E-8A2E-4F92-96E3-95E6DB0BAB30}" sibTransId="{E73321B3-7D2B-4DC0-A818-B0817BCD6A23}"/>
    <dgm:cxn modelId="{7EECEFCA-9ACB-487B-BA3D-DE34DB6ECD4B}" srcId="{E21727C1-5AD6-4019-AEFC-B0FBB1F48B8B}" destId="{B0F51D66-0C09-4E66-9206-EF3E9ACB880D}" srcOrd="0" destOrd="0" parTransId="{1B77229C-8912-41D1-939D-F608B4180453}" sibTransId="{74308424-BAD5-4EC3-9470-A8C626ABCA32}"/>
    <dgm:cxn modelId="{75B8D1BD-E45F-4B5B-A73D-B5FE109F0AF3}" type="presOf" srcId="{ECBA2F26-206D-4CB1-B78E-E43845DE94B8}" destId="{BAD2481F-151F-482C-A9BB-8081B2B14ED3}" srcOrd="1" destOrd="0" presId="urn:microsoft.com/office/officeart/2005/8/layout/hierarchy2"/>
    <dgm:cxn modelId="{2A8F3809-C92A-4CA0-821A-DF3DF6687F7E}" srcId="{E21727C1-5AD6-4019-AEFC-B0FBB1F48B8B}" destId="{3F0173CF-28F0-4B3B-937F-19DAA9E8B81B}" srcOrd="1" destOrd="0" parTransId="{5271383A-0AB4-461D-909C-C21FD01AA5F0}" sibTransId="{9231A194-C13B-4115-B2D4-8C59D9BE990B}"/>
    <dgm:cxn modelId="{D1DAFC27-3880-4620-88AC-F7D003370B8A}" type="presOf" srcId="{B2FB50F0-BA1F-445D-B53E-A90BEADB265A}" destId="{2133AFD6-D430-4A1D-B642-68521E2A789E}" srcOrd="0" destOrd="0" presId="urn:microsoft.com/office/officeart/2005/8/layout/hierarchy2"/>
    <dgm:cxn modelId="{C7A949F8-0B35-4A9A-AFA5-37A22C6ABFD4}" type="presOf" srcId="{7BF47BE3-7FAD-45E7-ADCA-D81B6309DCD2}" destId="{15A8D3D0-E27D-48C3-BDCE-43789D135496}" srcOrd="0" destOrd="0" presId="urn:microsoft.com/office/officeart/2005/8/layout/hierarchy2"/>
    <dgm:cxn modelId="{F5A3F494-7715-450B-85E7-5E025A856A86}" srcId="{B17E92EA-F152-41FA-A0BE-BAE764E02E75}" destId="{203B9C68-D218-4FA0-8BE5-13373AA6796A}" srcOrd="2" destOrd="0" parTransId="{90F363D6-1330-4665-A460-345F2D0B8E66}" sibTransId="{E7A08EA2-1304-491C-A963-8FCF1920DD7E}"/>
    <dgm:cxn modelId="{78FA304E-2C0B-4220-8C3E-8BB66E48EA3C}" type="presOf" srcId="{B2FB50F0-BA1F-445D-B53E-A90BEADB265A}" destId="{251DFC0C-D0FA-4817-9907-A9C3A16F415D}" srcOrd="1" destOrd="0" presId="urn:microsoft.com/office/officeart/2005/8/layout/hierarchy2"/>
    <dgm:cxn modelId="{78A02202-FD32-466E-96EF-BC191B9853C5}" type="presOf" srcId="{3646C6CC-5AC6-4D04-B7F1-1A6AC65FC0B6}" destId="{13D609C9-66B0-4B66-8106-FD377289E676}" srcOrd="0" destOrd="0" presId="urn:microsoft.com/office/officeart/2005/8/layout/hierarchy2"/>
    <dgm:cxn modelId="{28ACDF51-64F9-4A44-BA5C-97EEBD06FC9E}" type="presOf" srcId="{5691918F-1A1F-468D-A951-EE770FAA5EE9}" destId="{EFFB688E-6071-486C-99ED-7062D6FD428D}" srcOrd="0" destOrd="0" presId="urn:microsoft.com/office/officeart/2005/8/layout/hierarchy2"/>
    <dgm:cxn modelId="{29052A3E-41A5-485C-A934-E328786A2425}" type="presOf" srcId="{A405D75E-8A2E-4F92-96E3-95E6DB0BAB30}" destId="{76B00EDD-037B-4E14-BA5C-174FB60C8943}" srcOrd="0" destOrd="0" presId="urn:microsoft.com/office/officeart/2005/8/layout/hierarchy2"/>
    <dgm:cxn modelId="{42C26E8E-9B64-4D17-AAF2-344867D60030}" type="presOf" srcId="{2E637CF0-EB38-481B-89E1-6ADBA21B130D}" destId="{9C2BC777-AAFE-470D-B080-F0B157C5303D}" srcOrd="1" destOrd="0" presId="urn:microsoft.com/office/officeart/2005/8/layout/hierarchy2"/>
    <dgm:cxn modelId="{16F6CE2A-4BBA-4B1B-A1A7-E14A801FE8FD}" type="presOf" srcId="{F1C8122F-FC34-49B4-82EC-12CBA3CBA75A}" destId="{B3DDA9D6-47F9-4E15-B640-37673036221F}" srcOrd="0" destOrd="0" presId="urn:microsoft.com/office/officeart/2005/8/layout/hierarchy2"/>
    <dgm:cxn modelId="{14462AAA-7B35-43D1-A17D-118937768614}" srcId="{203B9C68-D218-4FA0-8BE5-13373AA6796A}" destId="{417E2244-4449-4B32-9D52-474A295E327F}" srcOrd="0" destOrd="0" parTransId="{987E5FFA-FE33-4677-AD7A-5FA1408DF465}" sibTransId="{6B273BBD-B7FE-4C3C-B19F-98FAC40FDFAB}"/>
    <dgm:cxn modelId="{F6DD6107-FB8A-4B48-972E-03A9C7515251}" srcId="{203B9C68-D218-4FA0-8BE5-13373AA6796A}" destId="{6EA971A9-00BC-4739-891D-4B06E705B69D}" srcOrd="1" destOrd="0" parTransId="{875EFE03-C8CA-47D2-9843-4BCCBF9106C5}" sibTransId="{24D31080-6839-4A25-9C21-3BADD492FAC0}"/>
    <dgm:cxn modelId="{7D3A3C4A-F59F-495B-A7F0-9B2C3FD6AB47}" type="presOf" srcId="{5271383A-0AB4-461D-909C-C21FD01AA5F0}" destId="{D737A5B3-C871-4D73-B42F-1C3140401D77}" srcOrd="1" destOrd="0" presId="urn:microsoft.com/office/officeart/2005/8/layout/hierarchy2"/>
    <dgm:cxn modelId="{F62CBE8D-D10C-4428-A8C9-5F05693991F7}" type="presOf" srcId="{B17E92EA-F152-41FA-A0BE-BAE764E02E75}" destId="{4D3D6710-09AD-40BD-B8BB-B0696E827EF7}" srcOrd="0" destOrd="0" presId="urn:microsoft.com/office/officeart/2005/8/layout/hierarchy2"/>
    <dgm:cxn modelId="{2D1B7A27-6ABA-4049-8D8C-EED508D082D0}" type="presOf" srcId="{987E5FFA-FE33-4677-AD7A-5FA1408DF465}" destId="{5AAAA0C4-1BB8-4607-AFCC-DCD76B7DB03A}" srcOrd="1" destOrd="0" presId="urn:microsoft.com/office/officeart/2005/8/layout/hierarchy2"/>
    <dgm:cxn modelId="{35B0EFA0-06B0-4C8E-A094-73B51EAC33C8}" type="presOf" srcId="{AF29D2F9-6834-495B-92C5-B7627C52E5F6}" destId="{C45320E8-710B-427E-9829-4E4655CB10F6}" srcOrd="0" destOrd="0" presId="urn:microsoft.com/office/officeart/2005/8/layout/hierarchy2"/>
    <dgm:cxn modelId="{A16FA563-37B6-4560-AEFC-6A9C42008D33}" type="presOf" srcId="{80AAA46A-D7DE-4DB6-8DA4-13C9425C275B}" destId="{93A2BE5F-0496-4A2D-BD55-0C71C82E2CFC}" srcOrd="1" destOrd="0" presId="urn:microsoft.com/office/officeart/2005/8/layout/hierarchy2"/>
    <dgm:cxn modelId="{3F646E78-0C45-400A-A5E7-2526FF9A2624}" type="presOf" srcId="{203B9C68-D218-4FA0-8BE5-13373AA6796A}" destId="{74CD862C-B699-4A31-A553-F567EE3F5778}" srcOrd="0" destOrd="0" presId="urn:microsoft.com/office/officeart/2005/8/layout/hierarchy2"/>
    <dgm:cxn modelId="{08DB26FE-CA86-46BA-9547-B5774D4C3A4C}" type="presOf" srcId="{1522A76A-B5E1-4841-BECA-74F6C20002BA}" destId="{81E380FA-D7F1-4BDE-AEB5-22AF3082754F}" srcOrd="0" destOrd="0" presId="urn:microsoft.com/office/officeart/2005/8/layout/hierarchy2"/>
    <dgm:cxn modelId="{96600074-9B5A-4380-B9B1-1EAF64F69F08}" type="presOf" srcId="{C98092D5-1190-456B-B859-0554E8E7D602}" destId="{5B6DAEDB-12EA-4EED-88E2-A2C603A7E79D}" srcOrd="0" destOrd="0" presId="urn:microsoft.com/office/officeart/2005/8/layout/hierarchy2"/>
    <dgm:cxn modelId="{CA134190-2738-4FFE-8A7A-E8D85C29A8CE}" type="presOf" srcId="{E21727C1-5AD6-4019-AEFC-B0FBB1F48B8B}" destId="{0675F585-471E-4228-82E4-DA3B24AF3D16}" srcOrd="0" destOrd="0" presId="urn:microsoft.com/office/officeart/2005/8/layout/hierarchy2"/>
    <dgm:cxn modelId="{BA8A7AF3-2AF1-4998-B72F-9D42FD87E951}" srcId="{99D403ED-4794-46C2-BB0E-DC59EF86F5E3}" destId="{2662181A-7776-4B97-A82C-E5BF9A284EEB}" srcOrd="2" destOrd="0" parTransId="{4BBB3E45-1AFD-46B8-A12E-2F619C91A874}" sibTransId="{71F2D82C-62A4-4E9E-B51E-E73DE6E2E87F}"/>
    <dgm:cxn modelId="{90CFAA4A-C59B-44CA-A901-E9C72CC74EB1}" srcId="{B17E92EA-F152-41FA-A0BE-BAE764E02E75}" destId="{99D403ED-4794-46C2-BB0E-DC59EF86F5E3}" srcOrd="4" destOrd="0" parTransId="{E56ADB67-2B95-4042-A759-F3BF90DE9D80}" sibTransId="{D7CF9368-4F8F-44C5-9978-A61FB671F5BD}"/>
    <dgm:cxn modelId="{17101B25-CBD8-4F14-AF6C-B457AFA7EA45}" type="presOf" srcId="{875EFE03-C8CA-47D2-9843-4BCCBF9106C5}" destId="{66982A9E-6288-455E-B5DC-8F920E0B3920}" srcOrd="0" destOrd="0" presId="urn:microsoft.com/office/officeart/2005/8/layout/hierarchy2"/>
    <dgm:cxn modelId="{E8EDD252-08EC-4847-8DDE-2D8992327B04}" type="presOf" srcId="{73E96975-4351-46A7-BEDF-AB4254DB5ECD}" destId="{11C2E168-0AB6-411A-9ED8-64A6EAD5C127}" srcOrd="0" destOrd="0" presId="urn:microsoft.com/office/officeart/2005/8/layout/hierarchy2"/>
    <dgm:cxn modelId="{4AA1A33A-AB09-4466-B9CD-BD6D96923C28}" type="presOf" srcId="{A93AE288-11B4-430D-921A-7C6655C3FE87}" destId="{EF09120F-F43B-4036-9F37-73C4D566905B}" srcOrd="0" destOrd="0" presId="urn:microsoft.com/office/officeart/2005/8/layout/hierarchy2"/>
    <dgm:cxn modelId="{D1D558AA-097D-41EF-A1E1-83162FADDE66}" type="presOf" srcId="{A405D75E-8A2E-4F92-96E3-95E6DB0BAB30}" destId="{036974AA-2A45-498A-B417-7C22E3C4A797}" srcOrd="1" destOrd="0" presId="urn:microsoft.com/office/officeart/2005/8/layout/hierarchy2"/>
    <dgm:cxn modelId="{BFF476A1-24BA-4AF4-91D6-FC9D3DDF911D}" srcId="{B17E92EA-F152-41FA-A0BE-BAE764E02E75}" destId="{5691918F-1A1F-468D-A951-EE770FAA5EE9}" srcOrd="3" destOrd="0" parTransId="{3B547B57-72A4-4465-A538-9B1614939575}" sibTransId="{1F836276-C864-42FD-A63C-D8334320A9D4}"/>
    <dgm:cxn modelId="{33040DF8-D31C-45CC-96A7-749CDAD1EA74}" type="presOf" srcId="{875EFE03-C8CA-47D2-9843-4BCCBF9106C5}" destId="{ED4D8040-3475-4CED-AE97-1DB8E372F657}" srcOrd="1" destOrd="0" presId="urn:microsoft.com/office/officeart/2005/8/layout/hierarchy2"/>
    <dgm:cxn modelId="{DBF985BC-CB23-49E2-9788-DB57DFA9BF12}" srcId="{07D7A060-D3F7-471E-8B01-E75910C2C18E}" destId="{EEA39A5C-DDDB-4442-94F4-BBE7CFA5D9A2}" srcOrd="0" destOrd="0" parTransId="{80AAA46A-D7DE-4DB6-8DA4-13C9425C275B}" sibTransId="{E8C48A9F-0014-4815-89DB-35CACFFA4F88}"/>
    <dgm:cxn modelId="{C5DF4E06-A97E-4C91-AF69-D5EA914FA213}" type="presOf" srcId="{C2F460F1-6202-4A4C-8158-9A7F37BA463A}" destId="{B6803CE9-C726-427D-8746-CEB2CA1D0A25}" srcOrd="0" destOrd="0" presId="urn:microsoft.com/office/officeart/2005/8/layout/hierarchy2"/>
    <dgm:cxn modelId="{15EFA2D6-89C7-4B90-8BD3-4A4485E72537}" type="presOf" srcId="{3F0173CF-28F0-4B3B-937F-19DAA9E8B81B}" destId="{0792E8CE-82EA-4784-B6FC-068A429B6925}" srcOrd="0" destOrd="0" presId="urn:microsoft.com/office/officeart/2005/8/layout/hierarchy2"/>
    <dgm:cxn modelId="{FD8757EF-5E93-422E-A653-DD74AAAF962D}" srcId="{B0F51D66-0C09-4E66-9206-EF3E9ACB880D}" destId="{6D977424-3166-461D-B17E-BFC1A6FA1AD5}" srcOrd="4" destOrd="0" parTransId="{C98092D5-1190-456B-B859-0554E8E7D602}" sibTransId="{C7B17535-1123-47BC-BE56-EBA9EB143ED9}"/>
    <dgm:cxn modelId="{6BF0840E-A6BF-42F0-BE67-34729AE3B162}" type="presOf" srcId="{36084D32-0432-4D9A-BE83-CE18668C3CC0}" destId="{AA5A0A20-57FD-4162-A27A-1C54FA859536}" srcOrd="0" destOrd="0" presId="urn:microsoft.com/office/officeart/2005/8/layout/hierarchy2"/>
    <dgm:cxn modelId="{8227C0A3-A21A-414D-99AD-C01EEB543A25}" srcId="{3F0173CF-28F0-4B3B-937F-19DAA9E8B81B}" destId="{AF29D2F9-6834-495B-92C5-B7627C52E5F6}" srcOrd="0" destOrd="0" parTransId="{265A8CBB-BFB2-4F2B-B021-990CD4C6B2D2}" sibTransId="{5D9CEF20-99EB-44AE-A11A-EC5BE9ACA419}"/>
    <dgm:cxn modelId="{2254582F-E8A9-4333-9296-F139ABA61D2E}" type="presOf" srcId="{417E2244-4449-4B32-9D52-474A295E327F}" destId="{A7804449-2687-4670-8DAD-477FE7A020BB}" srcOrd="0" destOrd="0" presId="urn:microsoft.com/office/officeart/2005/8/layout/hierarchy2"/>
    <dgm:cxn modelId="{DC8E9C3A-6AF0-4B60-BD10-FA7EBE4B9658}" type="presOf" srcId="{6D977424-3166-461D-B17E-BFC1A6FA1AD5}" destId="{B5F66CF2-BF5D-42B3-9DAF-BA2E8ECCA619}" srcOrd="0" destOrd="0" presId="urn:microsoft.com/office/officeart/2005/8/layout/hierarchy2"/>
    <dgm:cxn modelId="{4222AAB6-AB9D-4FEA-AA64-C61122220732}" srcId="{07D7A060-D3F7-471E-8B01-E75910C2C18E}" destId="{73E96975-4351-46A7-BEDF-AB4254DB5ECD}" srcOrd="1" destOrd="0" parTransId="{B2FB50F0-BA1F-445D-B53E-A90BEADB265A}" sibTransId="{1D5573E1-B45F-401A-9F9B-6ADB972DCF6A}"/>
    <dgm:cxn modelId="{58795528-9E3C-4F5A-AFCC-6B9E37493C1F}" type="presOf" srcId="{2E90F11E-61F7-4946-A83B-F44E9951CF08}" destId="{26DCA356-84A8-4255-9BFF-19CB4DC6DEA5}" srcOrd="0" destOrd="0" presId="urn:microsoft.com/office/officeart/2005/8/layout/hierarchy2"/>
    <dgm:cxn modelId="{C685FBF4-9706-4726-9E10-D64365347E0D}" srcId="{3F0173CF-28F0-4B3B-937F-19DAA9E8B81B}" destId="{421AAE1D-1766-4069-AD61-CCE23B2AF279}" srcOrd="1" destOrd="0" parTransId="{2E637CF0-EB38-481B-89E1-6ADBA21B130D}" sibTransId="{920E80E0-2B42-461D-A494-503723BA6C61}"/>
    <dgm:cxn modelId="{F4DEA298-43C4-4730-871E-7BB97095C546}" type="presOf" srcId="{ECBA2F26-206D-4CB1-B78E-E43845DE94B8}" destId="{B2870C04-EA99-4C90-B6B7-610A0A24458D}" srcOrd="0" destOrd="0" presId="urn:microsoft.com/office/officeart/2005/8/layout/hierarchy2"/>
    <dgm:cxn modelId="{CFBE1D6E-F925-48CE-BF69-14691BBC2B9A}" type="presOf" srcId="{F1C8122F-FC34-49B4-82EC-12CBA3CBA75A}" destId="{B250DFB5-A9EE-450B-ABB1-F0D8B555C034}" srcOrd="1" destOrd="0" presId="urn:microsoft.com/office/officeart/2005/8/layout/hierarchy2"/>
    <dgm:cxn modelId="{BBD4E90E-0FE2-48A8-B1C8-6275C6AE54E0}" type="presOf" srcId="{1522A76A-B5E1-4841-BECA-74F6C20002BA}" destId="{52760071-F8A9-46F9-981A-1624A2CE7292}" srcOrd="1" destOrd="0" presId="urn:microsoft.com/office/officeart/2005/8/layout/hierarchy2"/>
    <dgm:cxn modelId="{AFF48524-CF21-49FF-84C8-9FAC87AAC3F0}" type="presOf" srcId="{1B77229C-8912-41D1-939D-F608B4180453}" destId="{CD2924A7-1455-4AEE-AD3E-D24C2DE630AD}" srcOrd="0" destOrd="0" presId="urn:microsoft.com/office/officeart/2005/8/layout/hierarchy2"/>
    <dgm:cxn modelId="{7560429E-7416-451D-ABB3-7D9BF1D2E25B}" type="presOf" srcId="{B0F51D66-0C09-4E66-9206-EF3E9ACB880D}" destId="{9D834452-A901-4C4B-8E07-7A99425DF09F}" srcOrd="0" destOrd="0" presId="urn:microsoft.com/office/officeart/2005/8/layout/hierarchy2"/>
    <dgm:cxn modelId="{B81B73C8-D20D-4B1F-8BDF-A3A3E14FC678}" type="presOf" srcId="{265A8CBB-BFB2-4F2B-B021-990CD4C6B2D2}" destId="{F5D1478B-FDF4-42E6-8FF6-A1F903343E14}" srcOrd="1" destOrd="0" presId="urn:microsoft.com/office/officeart/2005/8/layout/hierarchy2"/>
    <dgm:cxn modelId="{59B1C105-54A8-4F2E-92EE-493134DD4D75}" type="presOf" srcId="{6EA971A9-00BC-4739-891D-4B06E705B69D}" destId="{E91FF5F9-EA89-4203-BD10-A662112872A9}" srcOrd="0" destOrd="0" presId="urn:microsoft.com/office/officeart/2005/8/layout/hierarchy2"/>
    <dgm:cxn modelId="{AA2D409D-5146-4B2C-9FF1-6EFF83D1A341}" type="presOf" srcId="{6E5173E6-DAF1-4FA0-9EB5-415B16B03F9A}" destId="{43400E70-43C4-40DB-9E76-84AA47B13609}" srcOrd="0" destOrd="0" presId="urn:microsoft.com/office/officeart/2005/8/layout/hierarchy2"/>
    <dgm:cxn modelId="{D045CB29-2BD5-4B77-8D02-A8AD69448758}" type="presOf" srcId="{C98092D5-1190-456B-B859-0554E8E7D602}" destId="{646165AF-DE3E-4814-9D5F-3C0EB38F2DA8}" srcOrd="1" destOrd="0" presId="urn:microsoft.com/office/officeart/2005/8/layout/hierarchy2"/>
    <dgm:cxn modelId="{97D06B3A-F5AA-4DFE-938E-9378E1DF6C3D}" srcId="{B0F51D66-0C09-4E66-9206-EF3E9ACB880D}" destId="{36084D32-0432-4D9A-BE83-CE18668C3CC0}" srcOrd="0" destOrd="0" parTransId="{F1C8122F-FC34-49B4-82EC-12CBA3CBA75A}" sibTransId="{1E127AF6-5594-42CF-A51B-BBE816D06063}"/>
    <dgm:cxn modelId="{8A0BA2CB-754C-4CF6-ABB0-568791C99AF9}" srcId="{B17E92EA-F152-41FA-A0BE-BAE764E02E75}" destId="{E21727C1-5AD6-4019-AEFC-B0FBB1F48B8B}" srcOrd="0" destOrd="0" parTransId="{86C2CF1B-C232-406E-85F7-D1E6AD6E5495}" sibTransId="{23C0FA15-EEC4-4317-B322-9A30D35F6712}"/>
    <dgm:cxn modelId="{B4E92A55-0162-4172-B44A-F2472F9D002E}" type="presOf" srcId="{BF4015F5-D3B0-467D-8CC9-90205EB51F38}" destId="{4C730489-25AA-48D9-8299-633547DE1DF4}" srcOrd="0" destOrd="0" presId="urn:microsoft.com/office/officeart/2005/8/layout/hierarchy2"/>
    <dgm:cxn modelId="{08296E89-C01E-4571-A6E0-56E3629B60C9}" type="presOf" srcId="{4BBB3E45-1AFD-46B8-A12E-2F619C91A874}" destId="{98B2A872-C930-4A2D-B854-2C1A41CEFAD8}" srcOrd="1" destOrd="0" presId="urn:microsoft.com/office/officeart/2005/8/layout/hierarchy2"/>
    <dgm:cxn modelId="{C6077CA8-1910-4A05-A49F-ADB0C687A63D}" type="presOf" srcId="{07D7A060-D3F7-471E-8B01-E75910C2C18E}" destId="{0E607BE1-4ABF-400A-BD8B-64A8E3A4CAA9}" srcOrd="0" destOrd="0" presId="urn:microsoft.com/office/officeart/2005/8/layout/hierarchy2"/>
    <dgm:cxn modelId="{13EC7413-8569-4AF5-A28B-B2FAE7001A0B}" srcId="{B0F51D66-0C09-4E66-9206-EF3E9ACB880D}" destId="{BF4015F5-D3B0-467D-8CC9-90205EB51F38}" srcOrd="3" destOrd="0" parTransId="{ECBA2F26-206D-4CB1-B78E-E43845DE94B8}" sibTransId="{0C40AF50-468B-406B-BCF1-412E27F93EF5}"/>
    <dgm:cxn modelId="{6B77F322-6217-44E8-918F-CD6BE58C77D8}" srcId="{B17E92EA-F152-41FA-A0BE-BAE764E02E75}" destId="{07D7A060-D3F7-471E-8B01-E75910C2C18E}" srcOrd="1" destOrd="0" parTransId="{B8DF068B-2C0F-453D-B1FA-ADAC0EC707D3}" sibTransId="{E1DAB142-FBBB-42EE-A50C-DFF0B0608B8C}"/>
    <dgm:cxn modelId="{5936D09B-04D6-4A21-887B-F43550C82A8C}" type="presOf" srcId="{2662181A-7776-4B97-A82C-E5BF9A284EEB}" destId="{A5F80A0B-6095-48FE-9D79-93ED9157C104}" srcOrd="0" destOrd="0" presId="urn:microsoft.com/office/officeart/2005/8/layout/hierarchy2"/>
    <dgm:cxn modelId="{7CBF5FA1-725C-4163-A856-85A077B4CB0A}" type="presOf" srcId="{265A8CBB-BFB2-4F2B-B021-990CD4C6B2D2}" destId="{32CAFC39-CD57-466A-8496-2B40A285665B}" srcOrd="0" destOrd="0" presId="urn:microsoft.com/office/officeart/2005/8/layout/hierarchy2"/>
    <dgm:cxn modelId="{A5C3A57C-5AB4-42F1-87B8-4A461BFD9DF4}" type="presOf" srcId="{1B77229C-8912-41D1-939D-F608B4180453}" destId="{A2D7ACC7-547A-4BC5-9897-9BACDF061A3A}" srcOrd="1" destOrd="0" presId="urn:microsoft.com/office/officeart/2005/8/layout/hierarchy2"/>
    <dgm:cxn modelId="{80C8631B-AB38-4509-A781-FF10E4F5E0FE}" type="presOf" srcId="{EEA39A5C-DDDB-4442-94F4-BBE7CFA5D9A2}" destId="{3F763E46-B676-46E8-81E9-EF4107A005E5}" srcOrd="0" destOrd="0" presId="urn:microsoft.com/office/officeart/2005/8/layout/hierarchy2"/>
    <dgm:cxn modelId="{73D6B47F-DD69-47C5-9911-B6CEE84232D0}" type="presOf" srcId="{987E5FFA-FE33-4677-AD7A-5FA1408DF465}" destId="{F181216A-64DA-4992-88A7-7DC626A32CB0}" srcOrd="0" destOrd="0" presId="urn:microsoft.com/office/officeart/2005/8/layout/hierarchy2"/>
    <dgm:cxn modelId="{8F62535D-0E41-4E14-AB65-0AB6B083B21B}" srcId="{99D403ED-4794-46C2-BB0E-DC59EF86F5E3}" destId="{2E90F11E-61F7-4946-A83B-F44E9951CF08}" srcOrd="1" destOrd="0" parTransId="{1522A76A-B5E1-4841-BECA-74F6C20002BA}" sibTransId="{F9DEDA9D-E7A0-4C69-B83B-B07700FBA859}"/>
    <dgm:cxn modelId="{EE31308C-48CF-441E-A3AD-C8BB70F806E0}" type="presOf" srcId="{5271383A-0AB4-461D-909C-C21FD01AA5F0}" destId="{1736CCCB-A8FC-40AD-B7EB-D44CC1FBC7AC}" srcOrd="0" destOrd="0" presId="urn:microsoft.com/office/officeart/2005/8/layout/hierarchy2"/>
    <dgm:cxn modelId="{054B0DF4-ED74-424A-8328-D3D2A07058AF}" type="presOf" srcId="{80AAA46A-D7DE-4DB6-8DA4-13C9425C275B}" destId="{4CA26B27-A5F8-4799-B96B-03668F4754A6}" srcOrd="0" destOrd="0" presId="urn:microsoft.com/office/officeart/2005/8/layout/hierarchy2"/>
    <dgm:cxn modelId="{160F78C7-47C7-48EB-B18F-7B03B9C6B65F}" type="presOf" srcId="{99D403ED-4794-46C2-BB0E-DC59EF86F5E3}" destId="{96C1FDDA-CEAB-4B66-B51F-7B882730EAC4}" srcOrd="0" destOrd="0" presId="urn:microsoft.com/office/officeart/2005/8/layout/hierarchy2"/>
    <dgm:cxn modelId="{0FB77F2C-486F-45F4-9E6F-BFBA388A8C7E}" type="presOf" srcId="{421AAE1D-1766-4069-AD61-CCE23B2AF279}" destId="{8392EB3C-4022-4139-BB04-283735577AAC}" srcOrd="0" destOrd="0" presId="urn:microsoft.com/office/officeart/2005/8/layout/hierarchy2"/>
    <dgm:cxn modelId="{3C806798-8F33-4F96-AF83-1227222F5333}" type="presOf" srcId="{7BF47BE3-7FAD-45E7-ADCA-D81B6309DCD2}" destId="{F3835F35-8827-404E-81DB-3D466C3FC842}" srcOrd="1" destOrd="0" presId="urn:microsoft.com/office/officeart/2005/8/layout/hierarchy2"/>
    <dgm:cxn modelId="{AE344472-89FD-462F-9F85-618AAA285A25}" srcId="{B0F51D66-0C09-4E66-9206-EF3E9ACB880D}" destId="{C2F460F1-6202-4A4C-8158-9A7F37BA463A}" srcOrd="1" destOrd="0" parTransId="{7BF47BE3-7FAD-45E7-ADCA-D81B6309DCD2}" sibTransId="{F3C57C01-76B3-428E-A5E5-07199FE2680C}"/>
    <dgm:cxn modelId="{48C6A24E-C90B-4B10-8149-0D3AF7DA0A93}" srcId="{B0F51D66-0C09-4E66-9206-EF3E9ACB880D}" destId="{A93AE288-11B4-430D-921A-7C6655C3FE87}" srcOrd="2" destOrd="0" parTransId="{6E5173E6-DAF1-4FA0-9EB5-415B16B03F9A}" sibTransId="{A5E49BA3-1403-4BAA-B15E-8FB0B29F0F71}"/>
    <dgm:cxn modelId="{C9D3731A-9BCC-436D-9800-BD0E95C7C233}" type="presOf" srcId="{2E637CF0-EB38-481B-89E1-6ADBA21B130D}" destId="{A4D4CC73-5FF4-4898-A2C0-D7FF237483E1}" srcOrd="0" destOrd="0" presId="urn:microsoft.com/office/officeart/2005/8/layout/hierarchy2"/>
    <dgm:cxn modelId="{80E8C5D5-9E5F-4ADB-A39A-F7507F45D4D4}" type="presOf" srcId="{4BBB3E45-1AFD-46B8-A12E-2F619C91A874}" destId="{81AE03A5-7790-42E3-9538-D0B98EA63070}" srcOrd="0" destOrd="0" presId="urn:microsoft.com/office/officeart/2005/8/layout/hierarchy2"/>
    <dgm:cxn modelId="{8D4DE66A-D8CE-461C-B2E9-962A74823C9F}" type="presParOf" srcId="{4D3D6710-09AD-40BD-B8BB-B0696E827EF7}" destId="{A868DFC6-6934-48FD-B0D6-7AD8B9AF8634}" srcOrd="0" destOrd="0" presId="urn:microsoft.com/office/officeart/2005/8/layout/hierarchy2"/>
    <dgm:cxn modelId="{BAE1AC4F-4857-469F-84F5-4A3FEECC8EBE}" type="presParOf" srcId="{A868DFC6-6934-48FD-B0D6-7AD8B9AF8634}" destId="{0675F585-471E-4228-82E4-DA3B24AF3D16}" srcOrd="0" destOrd="0" presId="urn:microsoft.com/office/officeart/2005/8/layout/hierarchy2"/>
    <dgm:cxn modelId="{7DA46002-3608-42E0-891C-2441EDA8B77C}" type="presParOf" srcId="{A868DFC6-6934-48FD-B0D6-7AD8B9AF8634}" destId="{1EB79FA3-5117-4105-B966-AA29E68230FD}" srcOrd="1" destOrd="0" presId="urn:microsoft.com/office/officeart/2005/8/layout/hierarchy2"/>
    <dgm:cxn modelId="{1DCA4AA2-8617-495E-BBF4-3A2F8D97C0B0}" type="presParOf" srcId="{1EB79FA3-5117-4105-B966-AA29E68230FD}" destId="{CD2924A7-1455-4AEE-AD3E-D24C2DE630AD}" srcOrd="0" destOrd="0" presId="urn:microsoft.com/office/officeart/2005/8/layout/hierarchy2"/>
    <dgm:cxn modelId="{008A45F6-AE9C-4B52-A438-C376D828F8DA}" type="presParOf" srcId="{CD2924A7-1455-4AEE-AD3E-D24C2DE630AD}" destId="{A2D7ACC7-547A-4BC5-9897-9BACDF061A3A}" srcOrd="0" destOrd="0" presId="urn:microsoft.com/office/officeart/2005/8/layout/hierarchy2"/>
    <dgm:cxn modelId="{4CE25192-F059-4859-84AB-63D9E115B3D1}" type="presParOf" srcId="{1EB79FA3-5117-4105-B966-AA29E68230FD}" destId="{282D2209-675D-418C-B6DF-981C9BED4435}" srcOrd="1" destOrd="0" presId="urn:microsoft.com/office/officeart/2005/8/layout/hierarchy2"/>
    <dgm:cxn modelId="{64AB4586-10D9-41C2-AC41-266B279102AB}" type="presParOf" srcId="{282D2209-675D-418C-B6DF-981C9BED4435}" destId="{9D834452-A901-4C4B-8E07-7A99425DF09F}" srcOrd="0" destOrd="0" presId="urn:microsoft.com/office/officeart/2005/8/layout/hierarchy2"/>
    <dgm:cxn modelId="{05000252-BB67-47C4-A9FA-CFECE1D82284}" type="presParOf" srcId="{282D2209-675D-418C-B6DF-981C9BED4435}" destId="{DA469AF4-0DF2-4A54-BDB4-47529957446E}" srcOrd="1" destOrd="0" presId="urn:microsoft.com/office/officeart/2005/8/layout/hierarchy2"/>
    <dgm:cxn modelId="{E33DC04A-0D6F-4E69-94B9-728F4458236F}" type="presParOf" srcId="{DA469AF4-0DF2-4A54-BDB4-47529957446E}" destId="{B3DDA9D6-47F9-4E15-B640-37673036221F}" srcOrd="0" destOrd="0" presId="urn:microsoft.com/office/officeart/2005/8/layout/hierarchy2"/>
    <dgm:cxn modelId="{D2A72D85-187C-4368-AAE6-0BDD59DAB41A}" type="presParOf" srcId="{B3DDA9D6-47F9-4E15-B640-37673036221F}" destId="{B250DFB5-A9EE-450B-ABB1-F0D8B555C034}" srcOrd="0" destOrd="0" presId="urn:microsoft.com/office/officeart/2005/8/layout/hierarchy2"/>
    <dgm:cxn modelId="{E01A19E1-C3E2-4004-8D0A-07331C3368D8}" type="presParOf" srcId="{DA469AF4-0DF2-4A54-BDB4-47529957446E}" destId="{315590C1-3CB1-42A5-839B-10B5EC4593E2}" srcOrd="1" destOrd="0" presId="urn:microsoft.com/office/officeart/2005/8/layout/hierarchy2"/>
    <dgm:cxn modelId="{CCF80468-A871-4147-9F9B-800A1CE6DB9A}" type="presParOf" srcId="{315590C1-3CB1-42A5-839B-10B5EC4593E2}" destId="{AA5A0A20-57FD-4162-A27A-1C54FA859536}" srcOrd="0" destOrd="0" presId="urn:microsoft.com/office/officeart/2005/8/layout/hierarchy2"/>
    <dgm:cxn modelId="{73BCE46C-ECF5-4F8A-8650-ACAA81720B4E}" type="presParOf" srcId="{315590C1-3CB1-42A5-839B-10B5EC4593E2}" destId="{D051997F-FEB1-4D87-B93A-484C7085CBC5}" srcOrd="1" destOrd="0" presId="urn:microsoft.com/office/officeart/2005/8/layout/hierarchy2"/>
    <dgm:cxn modelId="{872D0737-1E4A-425D-8E8D-DCBF1C9E2A08}" type="presParOf" srcId="{DA469AF4-0DF2-4A54-BDB4-47529957446E}" destId="{15A8D3D0-E27D-48C3-BDCE-43789D135496}" srcOrd="2" destOrd="0" presId="urn:microsoft.com/office/officeart/2005/8/layout/hierarchy2"/>
    <dgm:cxn modelId="{574455C5-BE96-44BD-832C-7992D8014A98}" type="presParOf" srcId="{15A8D3D0-E27D-48C3-BDCE-43789D135496}" destId="{F3835F35-8827-404E-81DB-3D466C3FC842}" srcOrd="0" destOrd="0" presId="urn:microsoft.com/office/officeart/2005/8/layout/hierarchy2"/>
    <dgm:cxn modelId="{80123090-40AA-48C8-AA89-10FDF73BC6CD}" type="presParOf" srcId="{DA469AF4-0DF2-4A54-BDB4-47529957446E}" destId="{383975B7-B221-4D2E-B4B2-5016099A8E7D}" srcOrd="3" destOrd="0" presId="urn:microsoft.com/office/officeart/2005/8/layout/hierarchy2"/>
    <dgm:cxn modelId="{41792C55-C473-4ECB-8ED2-32BCC0A0B838}" type="presParOf" srcId="{383975B7-B221-4D2E-B4B2-5016099A8E7D}" destId="{B6803CE9-C726-427D-8746-CEB2CA1D0A25}" srcOrd="0" destOrd="0" presId="urn:microsoft.com/office/officeart/2005/8/layout/hierarchy2"/>
    <dgm:cxn modelId="{34577CC4-8142-4565-9B09-289E283A5646}" type="presParOf" srcId="{383975B7-B221-4D2E-B4B2-5016099A8E7D}" destId="{304ECDD0-866B-48CC-A6A4-82485A6CFA1C}" srcOrd="1" destOrd="0" presId="urn:microsoft.com/office/officeart/2005/8/layout/hierarchy2"/>
    <dgm:cxn modelId="{87C22163-C870-4D3C-B92B-62645E33D198}" type="presParOf" srcId="{DA469AF4-0DF2-4A54-BDB4-47529957446E}" destId="{43400E70-43C4-40DB-9E76-84AA47B13609}" srcOrd="4" destOrd="0" presId="urn:microsoft.com/office/officeart/2005/8/layout/hierarchy2"/>
    <dgm:cxn modelId="{CE7228FC-EFAC-4204-981F-FC6E1DC17A0D}" type="presParOf" srcId="{43400E70-43C4-40DB-9E76-84AA47B13609}" destId="{C371A10F-4631-4BCC-AA60-586C0C5B225F}" srcOrd="0" destOrd="0" presId="urn:microsoft.com/office/officeart/2005/8/layout/hierarchy2"/>
    <dgm:cxn modelId="{3D422A53-1A5F-4794-B832-CC4DD157A1DD}" type="presParOf" srcId="{DA469AF4-0DF2-4A54-BDB4-47529957446E}" destId="{B6C1AD35-B066-49E5-99F4-2AE7409FC0C9}" srcOrd="5" destOrd="0" presId="urn:microsoft.com/office/officeart/2005/8/layout/hierarchy2"/>
    <dgm:cxn modelId="{AEDDCBDB-07B7-4AC2-AD94-F1276CB578F3}" type="presParOf" srcId="{B6C1AD35-B066-49E5-99F4-2AE7409FC0C9}" destId="{EF09120F-F43B-4036-9F37-73C4D566905B}" srcOrd="0" destOrd="0" presId="urn:microsoft.com/office/officeart/2005/8/layout/hierarchy2"/>
    <dgm:cxn modelId="{D84F9B87-0082-4D95-A058-868AF12ED41B}" type="presParOf" srcId="{B6C1AD35-B066-49E5-99F4-2AE7409FC0C9}" destId="{77936E18-F282-40A0-B88E-ABE237ED6EEB}" srcOrd="1" destOrd="0" presId="urn:microsoft.com/office/officeart/2005/8/layout/hierarchy2"/>
    <dgm:cxn modelId="{478722BE-B879-42F3-86F0-BA9CA7D9A24C}" type="presParOf" srcId="{DA469AF4-0DF2-4A54-BDB4-47529957446E}" destId="{B2870C04-EA99-4C90-B6B7-610A0A24458D}" srcOrd="6" destOrd="0" presId="urn:microsoft.com/office/officeart/2005/8/layout/hierarchy2"/>
    <dgm:cxn modelId="{9AA6193F-4ED2-4283-8324-E701CCE5FB15}" type="presParOf" srcId="{B2870C04-EA99-4C90-B6B7-610A0A24458D}" destId="{BAD2481F-151F-482C-A9BB-8081B2B14ED3}" srcOrd="0" destOrd="0" presId="urn:microsoft.com/office/officeart/2005/8/layout/hierarchy2"/>
    <dgm:cxn modelId="{5B454AB6-D5A0-47D2-8E1F-4334C2440DBE}" type="presParOf" srcId="{DA469AF4-0DF2-4A54-BDB4-47529957446E}" destId="{7A7F3C76-905D-4DDC-B55D-C1533E669D14}" srcOrd="7" destOrd="0" presId="urn:microsoft.com/office/officeart/2005/8/layout/hierarchy2"/>
    <dgm:cxn modelId="{4A1EF576-6CDF-41D4-9A9A-1F572D3FC305}" type="presParOf" srcId="{7A7F3C76-905D-4DDC-B55D-C1533E669D14}" destId="{4C730489-25AA-48D9-8299-633547DE1DF4}" srcOrd="0" destOrd="0" presId="urn:microsoft.com/office/officeart/2005/8/layout/hierarchy2"/>
    <dgm:cxn modelId="{3477EF86-F689-4078-BE05-55D432CFD088}" type="presParOf" srcId="{7A7F3C76-905D-4DDC-B55D-C1533E669D14}" destId="{E760C56C-2624-49E0-AE14-E3FD77A77A98}" srcOrd="1" destOrd="0" presId="urn:microsoft.com/office/officeart/2005/8/layout/hierarchy2"/>
    <dgm:cxn modelId="{6B7B5238-E012-4F73-96F7-FA321BEF9BB5}" type="presParOf" srcId="{DA469AF4-0DF2-4A54-BDB4-47529957446E}" destId="{5B6DAEDB-12EA-4EED-88E2-A2C603A7E79D}" srcOrd="8" destOrd="0" presId="urn:microsoft.com/office/officeart/2005/8/layout/hierarchy2"/>
    <dgm:cxn modelId="{66B52D08-0343-4D12-A75B-A4AB4F638309}" type="presParOf" srcId="{5B6DAEDB-12EA-4EED-88E2-A2C603A7E79D}" destId="{646165AF-DE3E-4814-9D5F-3C0EB38F2DA8}" srcOrd="0" destOrd="0" presId="urn:microsoft.com/office/officeart/2005/8/layout/hierarchy2"/>
    <dgm:cxn modelId="{9C79050F-7D35-4079-B993-8D26659BFF2C}" type="presParOf" srcId="{DA469AF4-0DF2-4A54-BDB4-47529957446E}" destId="{A4A3DE96-51D5-48EF-989B-3F2955349DC1}" srcOrd="9" destOrd="0" presId="urn:microsoft.com/office/officeart/2005/8/layout/hierarchy2"/>
    <dgm:cxn modelId="{7876B190-2C4A-4D94-8614-BD45EEEC2B35}" type="presParOf" srcId="{A4A3DE96-51D5-48EF-989B-3F2955349DC1}" destId="{B5F66CF2-BF5D-42B3-9DAF-BA2E8ECCA619}" srcOrd="0" destOrd="0" presId="urn:microsoft.com/office/officeart/2005/8/layout/hierarchy2"/>
    <dgm:cxn modelId="{B5CD9259-95BA-4A98-B891-41439E41F50B}" type="presParOf" srcId="{A4A3DE96-51D5-48EF-989B-3F2955349DC1}" destId="{898305B3-2C34-4DE8-88CE-F285922A2976}" srcOrd="1" destOrd="0" presId="urn:microsoft.com/office/officeart/2005/8/layout/hierarchy2"/>
    <dgm:cxn modelId="{2146B63D-155C-4096-8F04-FEC27F702CD3}" type="presParOf" srcId="{1EB79FA3-5117-4105-B966-AA29E68230FD}" destId="{1736CCCB-A8FC-40AD-B7EB-D44CC1FBC7AC}" srcOrd="2" destOrd="0" presId="urn:microsoft.com/office/officeart/2005/8/layout/hierarchy2"/>
    <dgm:cxn modelId="{21384553-2DDE-43B1-B39D-79637E443CC8}" type="presParOf" srcId="{1736CCCB-A8FC-40AD-B7EB-D44CC1FBC7AC}" destId="{D737A5B3-C871-4D73-B42F-1C3140401D77}" srcOrd="0" destOrd="0" presId="urn:microsoft.com/office/officeart/2005/8/layout/hierarchy2"/>
    <dgm:cxn modelId="{F34931DD-AF3A-4050-9DD7-E298BE17942F}" type="presParOf" srcId="{1EB79FA3-5117-4105-B966-AA29E68230FD}" destId="{890AF1DA-840B-4561-A972-C37408998FB3}" srcOrd="3" destOrd="0" presId="urn:microsoft.com/office/officeart/2005/8/layout/hierarchy2"/>
    <dgm:cxn modelId="{DF3765A2-2D67-44FC-A7C9-A39D1758B88C}" type="presParOf" srcId="{890AF1DA-840B-4561-A972-C37408998FB3}" destId="{0792E8CE-82EA-4784-B6FC-068A429B6925}" srcOrd="0" destOrd="0" presId="urn:microsoft.com/office/officeart/2005/8/layout/hierarchy2"/>
    <dgm:cxn modelId="{128D05B4-7D04-4B4F-BF73-527CBD9EAFBE}" type="presParOf" srcId="{890AF1DA-840B-4561-A972-C37408998FB3}" destId="{86BFFDE5-9481-48BA-B2A3-5752647A4BF6}" srcOrd="1" destOrd="0" presId="urn:microsoft.com/office/officeart/2005/8/layout/hierarchy2"/>
    <dgm:cxn modelId="{9BE137C2-0C8C-47F8-88E6-A00725D0F759}" type="presParOf" srcId="{86BFFDE5-9481-48BA-B2A3-5752647A4BF6}" destId="{32CAFC39-CD57-466A-8496-2B40A285665B}" srcOrd="0" destOrd="0" presId="urn:microsoft.com/office/officeart/2005/8/layout/hierarchy2"/>
    <dgm:cxn modelId="{83471E2B-592C-42AD-B657-14C97584C5B9}" type="presParOf" srcId="{32CAFC39-CD57-466A-8496-2B40A285665B}" destId="{F5D1478B-FDF4-42E6-8FF6-A1F903343E14}" srcOrd="0" destOrd="0" presId="urn:microsoft.com/office/officeart/2005/8/layout/hierarchy2"/>
    <dgm:cxn modelId="{1E0E5EB3-535D-4324-BC8C-08D0F937B1EE}" type="presParOf" srcId="{86BFFDE5-9481-48BA-B2A3-5752647A4BF6}" destId="{1A33F061-F421-41CB-AEA2-80D957E0F11B}" srcOrd="1" destOrd="0" presId="urn:microsoft.com/office/officeart/2005/8/layout/hierarchy2"/>
    <dgm:cxn modelId="{319130D3-FD4C-419C-B8FE-25AC52128C6A}" type="presParOf" srcId="{1A33F061-F421-41CB-AEA2-80D957E0F11B}" destId="{C45320E8-710B-427E-9829-4E4655CB10F6}" srcOrd="0" destOrd="0" presId="urn:microsoft.com/office/officeart/2005/8/layout/hierarchy2"/>
    <dgm:cxn modelId="{07DC7F48-7067-4CB8-9940-04F9E862CD5F}" type="presParOf" srcId="{1A33F061-F421-41CB-AEA2-80D957E0F11B}" destId="{11D6DE2A-A1E1-4188-94CC-CADFBAB93587}" srcOrd="1" destOrd="0" presId="urn:microsoft.com/office/officeart/2005/8/layout/hierarchy2"/>
    <dgm:cxn modelId="{F1D73C0D-B592-4814-A0C9-B43ACA0C626E}" type="presParOf" srcId="{86BFFDE5-9481-48BA-B2A3-5752647A4BF6}" destId="{A4D4CC73-5FF4-4898-A2C0-D7FF237483E1}" srcOrd="2" destOrd="0" presId="urn:microsoft.com/office/officeart/2005/8/layout/hierarchy2"/>
    <dgm:cxn modelId="{B551A4B0-925F-4BB2-96D5-1560C9E0CCBC}" type="presParOf" srcId="{A4D4CC73-5FF4-4898-A2C0-D7FF237483E1}" destId="{9C2BC777-AAFE-470D-B080-F0B157C5303D}" srcOrd="0" destOrd="0" presId="urn:microsoft.com/office/officeart/2005/8/layout/hierarchy2"/>
    <dgm:cxn modelId="{5FEC1B08-3C66-47DC-B3EA-34FA3866F8A8}" type="presParOf" srcId="{86BFFDE5-9481-48BA-B2A3-5752647A4BF6}" destId="{61EB7C62-4D9E-420D-8163-87CB6BFFFDC5}" srcOrd="3" destOrd="0" presId="urn:microsoft.com/office/officeart/2005/8/layout/hierarchy2"/>
    <dgm:cxn modelId="{988D56D9-7740-4388-AC77-D48139D7C17D}" type="presParOf" srcId="{61EB7C62-4D9E-420D-8163-87CB6BFFFDC5}" destId="{8392EB3C-4022-4139-BB04-283735577AAC}" srcOrd="0" destOrd="0" presId="urn:microsoft.com/office/officeart/2005/8/layout/hierarchy2"/>
    <dgm:cxn modelId="{47A69777-9C0C-4592-A029-077616F72150}" type="presParOf" srcId="{61EB7C62-4D9E-420D-8163-87CB6BFFFDC5}" destId="{E5B4E391-751D-4418-8B00-DC6CB24332EF}" srcOrd="1" destOrd="0" presId="urn:microsoft.com/office/officeart/2005/8/layout/hierarchy2"/>
    <dgm:cxn modelId="{B8B84053-3FDB-493C-AC44-6C3497391BA5}" type="presParOf" srcId="{4D3D6710-09AD-40BD-B8BB-B0696E827EF7}" destId="{83327D61-6BB2-4229-B7D9-FE1212465671}" srcOrd="1" destOrd="0" presId="urn:microsoft.com/office/officeart/2005/8/layout/hierarchy2"/>
    <dgm:cxn modelId="{A83B96AF-542E-47C0-B5E4-E94B51CC40A8}" type="presParOf" srcId="{83327D61-6BB2-4229-B7D9-FE1212465671}" destId="{0E607BE1-4ABF-400A-BD8B-64A8E3A4CAA9}" srcOrd="0" destOrd="0" presId="urn:microsoft.com/office/officeart/2005/8/layout/hierarchy2"/>
    <dgm:cxn modelId="{01DA7B3D-6391-4601-B127-5B49970D6DE3}" type="presParOf" srcId="{83327D61-6BB2-4229-B7D9-FE1212465671}" destId="{1B397B69-5A1E-47F6-8DFF-C9598CA5F2B7}" srcOrd="1" destOrd="0" presId="urn:microsoft.com/office/officeart/2005/8/layout/hierarchy2"/>
    <dgm:cxn modelId="{96B637BC-5EEC-41C5-A3CA-CE8795D47122}" type="presParOf" srcId="{1B397B69-5A1E-47F6-8DFF-C9598CA5F2B7}" destId="{4CA26B27-A5F8-4799-B96B-03668F4754A6}" srcOrd="0" destOrd="0" presId="urn:microsoft.com/office/officeart/2005/8/layout/hierarchy2"/>
    <dgm:cxn modelId="{A2C4F2E1-C910-4FDB-AFE2-B7DC639901C4}" type="presParOf" srcId="{4CA26B27-A5F8-4799-B96B-03668F4754A6}" destId="{93A2BE5F-0496-4A2D-BD55-0C71C82E2CFC}" srcOrd="0" destOrd="0" presId="urn:microsoft.com/office/officeart/2005/8/layout/hierarchy2"/>
    <dgm:cxn modelId="{BE6296DC-5D4B-48F7-8768-1B88445B2E88}" type="presParOf" srcId="{1B397B69-5A1E-47F6-8DFF-C9598CA5F2B7}" destId="{21EA21A2-6399-49FB-A24B-6474064E7C9C}" srcOrd="1" destOrd="0" presId="urn:microsoft.com/office/officeart/2005/8/layout/hierarchy2"/>
    <dgm:cxn modelId="{84A2180E-1938-4E6E-BED7-E91C8B4FEE92}" type="presParOf" srcId="{21EA21A2-6399-49FB-A24B-6474064E7C9C}" destId="{3F763E46-B676-46E8-81E9-EF4107A005E5}" srcOrd="0" destOrd="0" presId="urn:microsoft.com/office/officeart/2005/8/layout/hierarchy2"/>
    <dgm:cxn modelId="{18442C10-E83F-46E5-9294-30D8901542CE}" type="presParOf" srcId="{21EA21A2-6399-49FB-A24B-6474064E7C9C}" destId="{667389FA-D870-4BF0-9791-388DD5EA0B70}" srcOrd="1" destOrd="0" presId="urn:microsoft.com/office/officeart/2005/8/layout/hierarchy2"/>
    <dgm:cxn modelId="{1F2EEB77-6A21-42AF-883A-F2BEE3C9B809}" type="presParOf" srcId="{1B397B69-5A1E-47F6-8DFF-C9598CA5F2B7}" destId="{2133AFD6-D430-4A1D-B642-68521E2A789E}" srcOrd="2" destOrd="0" presId="urn:microsoft.com/office/officeart/2005/8/layout/hierarchy2"/>
    <dgm:cxn modelId="{08F1F179-9BDD-4B49-8DBF-36A9E6515C95}" type="presParOf" srcId="{2133AFD6-D430-4A1D-B642-68521E2A789E}" destId="{251DFC0C-D0FA-4817-9907-A9C3A16F415D}" srcOrd="0" destOrd="0" presId="urn:microsoft.com/office/officeart/2005/8/layout/hierarchy2"/>
    <dgm:cxn modelId="{E364E6E2-1E56-438A-84EB-81EEE74402A6}" type="presParOf" srcId="{1B397B69-5A1E-47F6-8DFF-C9598CA5F2B7}" destId="{D6392BFC-6894-4D19-96BD-9D4F82DF1C75}" srcOrd="3" destOrd="0" presId="urn:microsoft.com/office/officeart/2005/8/layout/hierarchy2"/>
    <dgm:cxn modelId="{4F21B56B-E882-4DDD-9B59-6A8ADAC82B03}" type="presParOf" srcId="{D6392BFC-6894-4D19-96BD-9D4F82DF1C75}" destId="{11C2E168-0AB6-411A-9ED8-64A6EAD5C127}" srcOrd="0" destOrd="0" presId="urn:microsoft.com/office/officeart/2005/8/layout/hierarchy2"/>
    <dgm:cxn modelId="{E4CF07C2-115C-455C-9C94-582530AB468A}" type="presParOf" srcId="{D6392BFC-6894-4D19-96BD-9D4F82DF1C75}" destId="{A1024C34-77A7-44A1-A49F-7E501473619E}" srcOrd="1" destOrd="0" presId="urn:microsoft.com/office/officeart/2005/8/layout/hierarchy2"/>
    <dgm:cxn modelId="{A6323298-DAD1-4BC7-A70A-55C67D6D15AC}" type="presParOf" srcId="{4D3D6710-09AD-40BD-B8BB-B0696E827EF7}" destId="{E5EBA753-5A29-422E-9D0C-E6733AE01ACF}" srcOrd="2" destOrd="0" presId="urn:microsoft.com/office/officeart/2005/8/layout/hierarchy2"/>
    <dgm:cxn modelId="{7FDF4E39-07D6-490C-B265-4F8C90A4A982}" type="presParOf" srcId="{E5EBA753-5A29-422E-9D0C-E6733AE01ACF}" destId="{74CD862C-B699-4A31-A553-F567EE3F5778}" srcOrd="0" destOrd="0" presId="urn:microsoft.com/office/officeart/2005/8/layout/hierarchy2"/>
    <dgm:cxn modelId="{83E58056-A34F-47CF-BA9D-83A33C35E825}" type="presParOf" srcId="{E5EBA753-5A29-422E-9D0C-E6733AE01ACF}" destId="{BB8D6F22-9348-45AD-A4A6-2F5403C72827}" srcOrd="1" destOrd="0" presId="urn:microsoft.com/office/officeart/2005/8/layout/hierarchy2"/>
    <dgm:cxn modelId="{F3180969-6B33-4079-B884-56916AE7D5E7}" type="presParOf" srcId="{BB8D6F22-9348-45AD-A4A6-2F5403C72827}" destId="{F181216A-64DA-4992-88A7-7DC626A32CB0}" srcOrd="0" destOrd="0" presId="urn:microsoft.com/office/officeart/2005/8/layout/hierarchy2"/>
    <dgm:cxn modelId="{2E880A24-EF02-49EF-944F-68852597ACBE}" type="presParOf" srcId="{F181216A-64DA-4992-88A7-7DC626A32CB0}" destId="{5AAAA0C4-1BB8-4607-AFCC-DCD76B7DB03A}" srcOrd="0" destOrd="0" presId="urn:microsoft.com/office/officeart/2005/8/layout/hierarchy2"/>
    <dgm:cxn modelId="{220B4691-29C4-4765-9E39-744E9AFE1F37}" type="presParOf" srcId="{BB8D6F22-9348-45AD-A4A6-2F5403C72827}" destId="{48D25BD0-2F9E-483E-A29F-0F365022234F}" srcOrd="1" destOrd="0" presId="urn:microsoft.com/office/officeart/2005/8/layout/hierarchy2"/>
    <dgm:cxn modelId="{5D3E7705-DB19-4468-BD97-02F61255E2A9}" type="presParOf" srcId="{48D25BD0-2F9E-483E-A29F-0F365022234F}" destId="{A7804449-2687-4670-8DAD-477FE7A020BB}" srcOrd="0" destOrd="0" presId="urn:microsoft.com/office/officeart/2005/8/layout/hierarchy2"/>
    <dgm:cxn modelId="{7EFD8B06-865B-48D9-9AF5-D6504AE84E1F}" type="presParOf" srcId="{48D25BD0-2F9E-483E-A29F-0F365022234F}" destId="{C875639B-AC4F-4FC7-98BD-AB2DC9751B67}" srcOrd="1" destOrd="0" presId="urn:microsoft.com/office/officeart/2005/8/layout/hierarchy2"/>
    <dgm:cxn modelId="{D9CAC804-74A9-4EE1-AABC-6C3D0573B743}" type="presParOf" srcId="{BB8D6F22-9348-45AD-A4A6-2F5403C72827}" destId="{66982A9E-6288-455E-B5DC-8F920E0B3920}" srcOrd="2" destOrd="0" presId="urn:microsoft.com/office/officeart/2005/8/layout/hierarchy2"/>
    <dgm:cxn modelId="{B7848A35-D78D-4657-B11C-5974C9B29E92}" type="presParOf" srcId="{66982A9E-6288-455E-B5DC-8F920E0B3920}" destId="{ED4D8040-3475-4CED-AE97-1DB8E372F657}" srcOrd="0" destOrd="0" presId="urn:microsoft.com/office/officeart/2005/8/layout/hierarchy2"/>
    <dgm:cxn modelId="{2198AB39-B55A-4E17-BA4B-E3B5B7727A28}" type="presParOf" srcId="{BB8D6F22-9348-45AD-A4A6-2F5403C72827}" destId="{26034EA2-9545-42C0-8A35-3DC607D83D50}" srcOrd="3" destOrd="0" presId="urn:microsoft.com/office/officeart/2005/8/layout/hierarchy2"/>
    <dgm:cxn modelId="{6FBBEC20-A746-4070-B90D-48355817357A}" type="presParOf" srcId="{26034EA2-9545-42C0-8A35-3DC607D83D50}" destId="{E91FF5F9-EA89-4203-BD10-A662112872A9}" srcOrd="0" destOrd="0" presId="urn:microsoft.com/office/officeart/2005/8/layout/hierarchy2"/>
    <dgm:cxn modelId="{3A331C75-106A-418B-A3F7-B86471DDF8B2}" type="presParOf" srcId="{26034EA2-9545-42C0-8A35-3DC607D83D50}" destId="{D1E89F3B-CE1D-4AEE-BBF8-363B388AC34A}" srcOrd="1" destOrd="0" presId="urn:microsoft.com/office/officeart/2005/8/layout/hierarchy2"/>
    <dgm:cxn modelId="{EE6C984D-A91B-4601-BAB5-209262E361C0}" type="presParOf" srcId="{4D3D6710-09AD-40BD-B8BB-B0696E827EF7}" destId="{08751D21-7BD6-4D33-B2EB-CA3A1D1F7C58}" srcOrd="3" destOrd="0" presId="urn:microsoft.com/office/officeart/2005/8/layout/hierarchy2"/>
    <dgm:cxn modelId="{04BC5370-8BB2-4B37-8D67-261412FE6E34}" type="presParOf" srcId="{08751D21-7BD6-4D33-B2EB-CA3A1D1F7C58}" destId="{EFFB688E-6071-486C-99ED-7062D6FD428D}" srcOrd="0" destOrd="0" presId="urn:microsoft.com/office/officeart/2005/8/layout/hierarchy2"/>
    <dgm:cxn modelId="{4DF5FB43-4F54-4CD4-8ABE-D3488D751FC2}" type="presParOf" srcId="{08751D21-7BD6-4D33-B2EB-CA3A1D1F7C58}" destId="{864986FD-9676-415F-B303-F4ECD288569E}" srcOrd="1" destOrd="0" presId="urn:microsoft.com/office/officeart/2005/8/layout/hierarchy2"/>
    <dgm:cxn modelId="{9A7040AE-3136-4361-977A-617199FE882D}" type="presParOf" srcId="{4D3D6710-09AD-40BD-B8BB-B0696E827EF7}" destId="{91F0FBF2-FDFD-43D5-B65A-247731DDA524}" srcOrd="4" destOrd="0" presId="urn:microsoft.com/office/officeart/2005/8/layout/hierarchy2"/>
    <dgm:cxn modelId="{A506391A-853A-408C-B423-96A08C6BD34F}" type="presParOf" srcId="{91F0FBF2-FDFD-43D5-B65A-247731DDA524}" destId="{96C1FDDA-CEAB-4B66-B51F-7B882730EAC4}" srcOrd="0" destOrd="0" presId="urn:microsoft.com/office/officeart/2005/8/layout/hierarchy2"/>
    <dgm:cxn modelId="{B346F25D-3282-469E-806E-BAA74DC896EE}" type="presParOf" srcId="{91F0FBF2-FDFD-43D5-B65A-247731DDA524}" destId="{665881B2-454A-4D23-A7EA-4EB8C3240B19}" srcOrd="1" destOrd="0" presId="urn:microsoft.com/office/officeart/2005/8/layout/hierarchy2"/>
    <dgm:cxn modelId="{5B35F19D-7260-4476-9397-6543B36B5D8B}" type="presParOf" srcId="{665881B2-454A-4D23-A7EA-4EB8C3240B19}" destId="{76B00EDD-037B-4E14-BA5C-174FB60C8943}" srcOrd="0" destOrd="0" presId="urn:microsoft.com/office/officeart/2005/8/layout/hierarchy2"/>
    <dgm:cxn modelId="{0B81A3F7-95BA-4A75-89E5-E12F089C7431}" type="presParOf" srcId="{76B00EDD-037B-4E14-BA5C-174FB60C8943}" destId="{036974AA-2A45-498A-B417-7C22E3C4A797}" srcOrd="0" destOrd="0" presId="urn:microsoft.com/office/officeart/2005/8/layout/hierarchy2"/>
    <dgm:cxn modelId="{F1AD832B-F4A5-4AE6-8B7D-980493759F3F}" type="presParOf" srcId="{665881B2-454A-4D23-A7EA-4EB8C3240B19}" destId="{7909E9BF-D7B4-41BA-B1FB-26EF52661DCC}" srcOrd="1" destOrd="0" presId="urn:microsoft.com/office/officeart/2005/8/layout/hierarchy2"/>
    <dgm:cxn modelId="{8A589DDB-416D-40CC-A858-1705C982FA03}" type="presParOf" srcId="{7909E9BF-D7B4-41BA-B1FB-26EF52661DCC}" destId="{13D609C9-66B0-4B66-8106-FD377289E676}" srcOrd="0" destOrd="0" presId="urn:microsoft.com/office/officeart/2005/8/layout/hierarchy2"/>
    <dgm:cxn modelId="{EC7C9400-C698-455C-96CD-D0B6A30A6711}" type="presParOf" srcId="{7909E9BF-D7B4-41BA-B1FB-26EF52661DCC}" destId="{0FF2DC93-906E-4F20-8D3A-6A4D2BB219B3}" srcOrd="1" destOrd="0" presId="urn:microsoft.com/office/officeart/2005/8/layout/hierarchy2"/>
    <dgm:cxn modelId="{EC4F0FFE-3220-4B17-AE62-D81A778C1ABD}" type="presParOf" srcId="{665881B2-454A-4D23-A7EA-4EB8C3240B19}" destId="{81E380FA-D7F1-4BDE-AEB5-22AF3082754F}" srcOrd="2" destOrd="0" presId="urn:microsoft.com/office/officeart/2005/8/layout/hierarchy2"/>
    <dgm:cxn modelId="{50C028F4-1A59-4290-BCC2-6C6A733B1F4F}" type="presParOf" srcId="{81E380FA-D7F1-4BDE-AEB5-22AF3082754F}" destId="{52760071-F8A9-46F9-981A-1624A2CE7292}" srcOrd="0" destOrd="0" presId="urn:microsoft.com/office/officeart/2005/8/layout/hierarchy2"/>
    <dgm:cxn modelId="{01F83282-BF90-4E11-8EA1-19E584DA8007}" type="presParOf" srcId="{665881B2-454A-4D23-A7EA-4EB8C3240B19}" destId="{E51E3B32-4A57-4EA4-8910-9D29AE0C5154}" srcOrd="3" destOrd="0" presId="urn:microsoft.com/office/officeart/2005/8/layout/hierarchy2"/>
    <dgm:cxn modelId="{CB36F213-0A10-421E-AF1A-0DBE694313FF}" type="presParOf" srcId="{E51E3B32-4A57-4EA4-8910-9D29AE0C5154}" destId="{26DCA356-84A8-4255-9BFF-19CB4DC6DEA5}" srcOrd="0" destOrd="0" presId="urn:microsoft.com/office/officeart/2005/8/layout/hierarchy2"/>
    <dgm:cxn modelId="{F737666A-02C8-4526-9DBB-DFB9250B64C5}" type="presParOf" srcId="{E51E3B32-4A57-4EA4-8910-9D29AE0C5154}" destId="{0EF6EE2F-CE9C-4CB5-99E8-303DE92066C3}" srcOrd="1" destOrd="0" presId="urn:microsoft.com/office/officeart/2005/8/layout/hierarchy2"/>
    <dgm:cxn modelId="{AB4238C7-5AFC-42B7-AB9F-51A5D2E0400E}" type="presParOf" srcId="{665881B2-454A-4D23-A7EA-4EB8C3240B19}" destId="{81AE03A5-7790-42E3-9538-D0B98EA63070}" srcOrd="4" destOrd="0" presId="urn:microsoft.com/office/officeart/2005/8/layout/hierarchy2"/>
    <dgm:cxn modelId="{1E7A4399-7082-477A-B3AE-C1CF5635F5C1}" type="presParOf" srcId="{81AE03A5-7790-42E3-9538-D0B98EA63070}" destId="{98B2A872-C930-4A2D-B854-2C1A41CEFAD8}" srcOrd="0" destOrd="0" presId="urn:microsoft.com/office/officeart/2005/8/layout/hierarchy2"/>
    <dgm:cxn modelId="{FD66CCB4-E522-434F-8A28-F7011D210817}" type="presParOf" srcId="{665881B2-454A-4D23-A7EA-4EB8C3240B19}" destId="{25A628D7-101D-48B5-92A5-C0473772342F}" srcOrd="5" destOrd="0" presId="urn:microsoft.com/office/officeart/2005/8/layout/hierarchy2"/>
    <dgm:cxn modelId="{AA20C670-9FA4-414C-9AE8-3E95B622B96F}" type="presParOf" srcId="{25A628D7-101D-48B5-92A5-C0473772342F}" destId="{A5F80A0B-6095-48FE-9D79-93ED9157C104}" srcOrd="0" destOrd="0" presId="urn:microsoft.com/office/officeart/2005/8/layout/hierarchy2"/>
    <dgm:cxn modelId="{19DDFF94-074A-4938-9082-788D0A2AE5B0}" type="presParOf" srcId="{25A628D7-101D-48B5-92A5-C0473772342F}" destId="{E92846A9-9E60-4C8B-9F15-4195F45EAD2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27B4E85-CAC1-402C-A4B3-02181AEED7EF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52ABE55-1E56-4201-BFC2-1B54E07DEFC2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1" dirty="0" smtClean="0"/>
            <a:t>Цели и задачи проекта</a:t>
          </a:r>
          <a:endParaRPr lang="ru-RU" b="1" i="1" dirty="0"/>
        </a:p>
      </dgm:t>
    </dgm:pt>
    <dgm:pt modelId="{0CC9D855-8AF5-43F6-9BFB-433AAC421B5C}" type="parTrans" cxnId="{DAE85800-93C5-475D-86AC-F78883B2AA3E}">
      <dgm:prSet/>
      <dgm:spPr/>
      <dgm:t>
        <a:bodyPr/>
        <a:lstStyle/>
        <a:p>
          <a:endParaRPr lang="ru-RU"/>
        </a:p>
      </dgm:t>
    </dgm:pt>
    <dgm:pt modelId="{30DA8274-EA8D-47FB-882A-2B653FB56F61}" type="sibTrans" cxnId="{DAE85800-93C5-475D-86AC-F78883B2AA3E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786643A2-C591-4FB5-82C5-BFDA10DAAC4D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b="1" i="1" dirty="0" smtClean="0"/>
            <a:t>идея проекта, генерация идей и методов решения задач</a:t>
          </a:r>
        </a:p>
        <a:p>
          <a:pPr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dirty="0"/>
        </a:p>
      </dgm:t>
    </dgm:pt>
    <dgm:pt modelId="{67805CCD-4010-4F61-941B-0D745265A174}" type="parTrans" cxnId="{0405A5F6-6E59-4E54-BE0F-CF6601F55D1F}">
      <dgm:prSet/>
      <dgm:spPr/>
      <dgm:t>
        <a:bodyPr/>
        <a:lstStyle/>
        <a:p>
          <a:endParaRPr lang="ru-RU"/>
        </a:p>
      </dgm:t>
    </dgm:pt>
    <dgm:pt modelId="{5E489108-3D97-4D00-85FC-E70B198BEEC9}" type="sibTrans" cxnId="{0405A5F6-6E59-4E54-BE0F-CF6601F55D1F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BD8D9BCC-A32D-4DB2-B9D5-6C6C1A10E537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b="1" i="1" dirty="0" smtClean="0"/>
            <a:t>диалог, принципы взаимодействия</a:t>
          </a:r>
        </a:p>
        <a:p>
          <a:pPr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dirty="0"/>
        </a:p>
      </dgm:t>
    </dgm:pt>
    <dgm:pt modelId="{2383F0B8-FB94-4F4E-B5A9-803B9397D63F}" type="parTrans" cxnId="{24077A06-BE86-4411-AA40-BAFCBAF2266B}">
      <dgm:prSet/>
      <dgm:spPr/>
      <dgm:t>
        <a:bodyPr/>
        <a:lstStyle/>
        <a:p>
          <a:endParaRPr lang="ru-RU"/>
        </a:p>
      </dgm:t>
    </dgm:pt>
    <dgm:pt modelId="{82FB5C9C-E73C-4001-B927-E0B252DBC9A5}" type="sibTrans" cxnId="{24077A06-BE86-4411-AA40-BAFCBAF2266B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FBEE124D-518F-4183-9F4F-00D41E67FF36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i="1" dirty="0" err="1" smtClean="0"/>
            <a:t>Рефлек-сия</a:t>
          </a:r>
          <a:endParaRPr lang="ru-RU" sz="1400" b="1" i="1" dirty="0"/>
        </a:p>
      </dgm:t>
    </dgm:pt>
    <dgm:pt modelId="{EDAEEE06-F76D-4128-B25F-16B0D3B5D638}" type="parTrans" cxnId="{6A2712CD-5DCC-4488-AB61-45AEE6F5D71B}">
      <dgm:prSet/>
      <dgm:spPr/>
      <dgm:t>
        <a:bodyPr/>
        <a:lstStyle/>
        <a:p>
          <a:endParaRPr lang="ru-RU"/>
        </a:p>
      </dgm:t>
    </dgm:pt>
    <dgm:pt modelId="{70AE8FAB-4610-4733-B542-14CD5DD90CF7}" type="sibTrans" cxnId="{6A2712CD-5DCC-4488-AB61-45AEE6F5D71B}">
      <dgm:prSet/>
      <dgm:spPr/>
      <dgm:t>
        <a:bodyPr/>
        <a:lstStyle/>
        <a:p>
          <a:endParaRPr lang="ru-RU"/>
        </a:p>
      </dgm:t>
    </dgm:pt>
    <dgm:pt modelId="{3B85F8B6-B461-4224-BEB8-4E7B113F6C46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800" b="1" i="1" dirty="0" smtClean="0"/>
            <a:t>организационный этап проекта, определение участников проекта, время, место и роли участников, терминология, понятийный аппарат </a:t>
          </a:r>
        </a:p>
        <a:p>
          <a:pPr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dirty="0"/>
        </a:p>
      </dgm:t>
    </dgm:pt>
    <dgm:pt modelId="{1325DAFB-92BA-49D0-9F7F-16F9EE8A0774}" type="parTrans" cxnId="{92CAD97E-27CA-46C0-AA49-9C5C8C8A60B3}">
      <dgm:prSet/>
      <dgm:spPr/>
      <dgm:t>
        <a:bodyPr/>
        <a:lstStyle/>
        <a:p>
          <a:endParaRPr lang="ru-RU"/>
        </a:p>
      </dgm:t>
    </dgm:pt>
    <dgm:pt modelId="{1BB45539-A889-4F10-9A85-8F9D6E4084FC}" type="sibTrans" cxnId="{92CAD97E-27CA-46C0-AA49-9C5C8C8A60B3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D3562E3A-56CC-473F-B7E3-925C3DCC456A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i="1" dirty="0" smtClean="0"/>
            <a:t>таблица </a:t>
          </a:r>
          <a:r>
            <a:rPr lang="ru-RU" sz="1000" b="1" i="1" dirty="0" err="1" smtClean="0"/>
            <a:t>ответствен-ности</a:t>
          </a:r>
          <a:r>
            <a:rPr lang="ru-RU" sz="1000" b="1" i="1" dirty="0" smtClean="0"/>
            <a:t>, план-график</a:t>
          </a:r>
        </a:p>
        <a:p>
          <a:pPr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dirty="0"/>
        </a:p>
      </dgm:t>
    </dgm:pt>
    <dgm:pt modelId="{2D94965C-E020-4632-BD9A-6B3BB72F1C08}" type="parTrans" cxnId="{6745BB31-C69B-44D5-A2B8-55BADCF212F7}">
      <dgm:prSet/>
      <dgm:spPr/>
      <dgm:t>
        <a:bodyPr/>
        <a:lstStyle/>
        <a:p>
          <a:endParaRPr lang="ru-RU"/>
        </a:p>
      </dgm:t>
    </dgm:pt>
    <dgm:pt modelId="{05D46B68-F364-4A05-9913-768080BF5ED9}" type="sibTrans" cxnId="{6745BB31-C69B-44D5-A2B8-55BADCF212F7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4C7A7325-49B9-46A5-AA4E-4253E7FE6C38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200" b="1" i="1" dirty="0" smtClean="0"/>
            <a:t>ресурсы</a:t>
          </a:r>
          <a:endParaRPr lang="ru-RU" sz="1000" b="1" i="1" dirty="0"/>
        </a:p>
      </dgm:t>
    </dgm:pt>
    <dgm:pt modelId="{B428F244-725D-4520-BE3D-CD80D680D0A3}" type="parTrans" cxnId="{FFDA1664-C3B6-4226-B349-6CF4F45F2085}">
      <dgm:prSet/>
      <dgm:spPr/>
      <dgm:t>
        <a:bodyPr/>
        <a:lstStyle/>
        <a:p>
          <a:endParaRPr lang="ru-RU"/>
        </a:p>
      </dgm:t>
    </dgm:pt>
    <dgm:pt modelId="{D90C0624-E4B2-4767-8D3D-0582ED9B9950}" type="sibTrans" cxnId="{FFDA1664-C3B6-4226-B349-6CF4F45F2085}">
      <dgm:prSet/>
      <dgm:spPr>
        <a:solidFill>
          <a:srgbClr val="7030A0"/>
        </a:solidFill>
      </dgm:spPr>
      <dgm:t>
        <a:bodyPr/>
        <a:lstStyle/>
        <a:p>
          <a:endParaRPr lang="ru-RU">
            <a:solidFill>
              <a:srgbClr val="7030A0"/>
            </a:solidFill>
          </a:endParaRPr>
        </a:p>
      </dgm:t>
    </dgm:pt>
    <dgm:pt modelId="{3C379CB4-D3E1-4791-8293-0C911B28BBA5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i="1" dirty="0" smtClean="0"/>
            <a:t>моделирование вариантов ожидаемых результатов</a:t>
          </a:r>
        </a:p>
        <a:p>
          <a:pPr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dirty="0"/>
        </a:p>
      </dgm:t>
    </dgm:pt>
    <dgm:pt modelId="{5EBAC313-4B93-47B7-84D7-652E2584FCBF}" type="parTrans" cxnId="{900DBE52-2641-42E6-8ACB-F6EC74DDE84F}">
      <dgm:prSet/>
      <dgm:spPr/>
      <dgm:t>
        <a:bodyPr/>
        <a:lstStyle/>
        <a:p>
          <a:endParaRPr lang="ru-RU"/>
        </a:p>
      </dgm:t>
    </dgm:pt>
    <dgm:pt modelId="{2FB1B69F-CCF9-4B16-A196-CE15B3EE6017}" type="sibTrans" cxnId="{900DBE52-2641-42E6-8ACB-F6EC74DDE84F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C2BF16A1-E46F-4E32-AD4D-15F29E2A0159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b="1" i="1" dirty="0" err="1" smtClean="0"/>
            <a:t>Инструкциядокумента-ция</a:t>
          </a:r>
          <a:r>
            <a:rPr lang="ru-RU" sz="1050" b="1" i="1" dirty="0" smtClean="0"/>
            <a:t> по проекту</a:t>
          </a:r>
        </a:p>
        <a:p>
          <a:pPr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dirty="0"/>
        </a:p>
      </dgm:t>
    </dgm:pt>
    <dgm:pt modelId="{85145164-7992-4BEA-B89B-6CC34FEC1414}" type="parTrans" cxnId="{0A31E8A2-E848-43A9-BEC3-7B415461E0AE}">
      <dgm:prSet/>
      <dgm:spPr/>
      <dgm:t>
        <a:bodyPr/>
        <a:lstStyle/>
        <a:p>
          <a:endParaRPr lang="ru-RU"/>
        </a:p>
      </dgm:t>
    </dgm:pt>
    <dgm:pt modelId="{5CBBB05A-96BC-40B9-8B40-DA1F1E011A8B}" type="sibTrans" cxnId="{0A31E8A2-E848-43A9-BEC3-7B415461E0AE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16D25AEB-E159-4C2B-A66D-69CE8F5901EE}">
      <dgm:prSet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400" b="1" i="1" dirty="0" err="1" smtClean="0"/>
            <a:t>Презента-ция</a:t>
          </a:r>
          <a:r>
            <a:rPr lang="ru-RU" sz="1400" b="1" i="1" dirty="0" smtClean="0"/>
            <a:t> (защита) проекта</a:t>
          </a:r>
          <a:endParaRPr lang="ru-RU" sz="1400" b="1" i="1" dirty="0"/>
        </a:p>
      </dgm:t>
    </dgm:pt>
    <dgm:pt modelId="{266EF983-8730-41EF-90A9-AAD1D1D1271C}" type="parTrans" cxnId="{95CBD04A-7F0D-4B75-A39B-BB06832B4CC7}">
      <dgm:prSet/>
      <dgm:spPr/>
      <dgm:t>
        <a:bodyPr/>
        <a:lstStyle/>
        <a:p>
          <a:endParaRPr lang="ru-RU"/>
        </a:p>
      </dgm:t>
    </dgm:pt>
    <dgm:pt modelId="{E7F4ED5B-CB75-4BE0-8FDD-87AFCE53030B}" type="sibTrans" cxnId="{95CBD04A-7F0D-4B75-A39B-BB06832B4CC7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5E2ED534-C010-4D8E-AC4E-F17BDA74746E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b="1" i="1" dirty="0" err="1" smtClean="0"/>
            <a:t>Проектирова-ние</a:t>
          </a:r>
          <a:r>
            <a:rPr lang="ru-RU" b="1" i="1" dirty="0" smtClean="0"/>
            <a:t> и </a:t>
          </a:r>
          <a:r>
            <a:rPr lang="ru-RU" b="1" i="1" dirty="0" err="1" smtClean="0"/>
            <a:t>прогнозиро-вание</a:t>
          </a:r>
          <a:r>
            <a:rPr lang="ru-RU" b="1" i="1" dirty="0" smtClean="0"/>
            <a:t> ситуаций </a:t>
          </a:r>
          <a:endParaRPr lang="ru-RU" b="1" i="1" dirty="0"/>
        </a:p>
      </dgm:t>
    </dgm:pt>
    <dgm:pt modelId="{E81C14E6-BF05-4296-A911-ECCA0DCB952F}" type="parTrans" cxnId="{8A4E1BEE-AED2-4B91-A8B4-51F1A02AAEA8}">
      <dgm:prSet/>
      <dgm:spPr/>
      <dgm:t>
        <a:bodyPr/>
        <a:lstStyle/>
        <a:p>
          <a:endParaRPr lang="ru-RU"/>
        </a:p>
      </dgm:t>
    </dgm:pt>
    <dgm:pt modelId="{5AE056C0-50AE-426A-9B7A-F13313955CA8}" type="sibTrans" cxnId="{8A4E1BEE-AED2-4B91-A8B4-51F1A02AAEA8}">
      <dgm:prSet/>
      <dgm:spPr>
        <a:solidFill>
          <a:srgbClr val="7030A0"/>
        </a:solidFill>
      </dgm:spPr>
      <dgm:t>
        <a:bodyPr/>
        <a:lstStyle/>
        <a:p>
          <a:endParaRPr lang="ru-RU"/>
        </a:p>
      </dgm:t>
    </dgm:pt>
    <dgm:pt modelId="{9D99101D-15B0-40EE-B562-0BD6604982C1}" type="pres">
      <dgm:prSet presAssocID="{B27B4E85-CAC1-402C-A4B3-02181AEED7EF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ru-RU"/>
        </a:p>
      </dgm:t>
    </dgm:pt>
    <dgm:pt modelId="{E6A2D45F-D60F-4826-84BE-94A206B487A6}" type="pres">
      <dgm:prSet presAssocID="{A52ABE55-1E56-4201-BFC2-1B54E07DEFC2}" presName="firstNode" presStyleLbl="node1" presStyleIdx="0" presStyleCnt="11" custScaleX="134722" custScaleY="114632" custLinFactNeighborX="-97862" custLinFactNeighborY="-977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462491-06D2-417F-BAEA-221251DFF019}" type="pres">
      <dgm:prSet presAssocID="{30DA8274-EA8D-47FB-882A-2B653FB56F61}" presName="sibTrans" presStyleLbl="sibTrans2D1" presStyleIdx="0" presStyleCnt="10"/>
      <dgm:spPr/>
      <dgm:t>
        <a:bodyPr/>
        <a:lstStyle/>
        <a:p>
          <a:endParaRPr lang="ru-RU"/>
        </a:p>
      </dgm:t>
    </dgm:pt>
    <dgm:pt modelId="{B5A4D9ED-B3A0-41D7-ADC2-6937B611A07D}" type="pres">
      <dgm:prSet presAssocID="{786643A2-C591-4FB5-82C5-BFDA10DAAC4D}" presName="middleNode" presStyleCnt="0"/>
      <dgm:spPr/>
    </dgm:pt>
    <dgm:pt modelId="{CE0DA000-3827-4806-8BD9-2B4827F19CB0}" type="pres">
      <dgm:prSet presAssocID="{786643A2-C591-4FB5-82C5-BFDA10DAAC4D}" presName="padding" presStyleLbl="node1" presStyleIdx="0" presStyleCnt="11"/>
      <dgm:spPr/>
    </dgm:pt>
    <dgm:pt modelId="{DA6725AF-E55E-4B3D-B411-5D19573540F1}" type="pres">
      <dgm:prSet presAssocID="{786643A2-C591-4FB5-82C5-BFDA10DAAC4D}" presName="shape" presStyleLbl="node1" presStyleIdx="1" presStyleCnt="11" custScaleX="262001" custScaleY="206949" custLinFactX="-80068" custLinFactY="-24974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6E3149-0D9B-4EFA-A06F-A7CD984B7244}" type="pres">
      <dgm:prSet presAssocID="{5E489108-3D97-4D00-85FC-E70B198BEEC9}" presName="sibTrans" presStyleLbl="sibTrans2D1" presStyleIdx="1" presStyleCnt="10"/>
      <dgm:spPr/>
      <dgm:t>
        <a:bodyPr/>
        <a:lstStyle/>
        <a:p>
          <a:endParaRPr lang="ru-RU"/>
        </a:p>
      </dgm:t>
    </dgm:pt>
    <dgm:pt modelId="{BC58F018-90FA-4069-9BCA-B55AD24AA6FE}" type="pres">
      <dgm:prSet presAssocID="{3B85F8B6-B461-4224-BEB8-4E7B113F6C46}" presName="middleNode" presStyleCnt="0"/>
      <dgm:spPr/>
    </dgm:pt>
    <dgm:pt modelId="{04EB5694-16C4-47A3-BE31-5C5B72F03509}" type="pres">
      <dgm:prSet presAssocID="{3B85F8B6-B461-4224-BEB8-4E7B113F6C46}" presName="padding" presStyleLbl="node1" presStyleIdx="1" presStyleCnt="11"/>
      <dgm:spPr/>
    </dgm:pt>
    <dgm:pt modelId="{F197EFED-F981-4F50-9E83-213CA335DBED}" type="pres">
      <dgm:prSet presAssocID="{3B85F8B6-B461-4224-BEB8-4E7B113F6C46}" presName="shape" presStyleLbl="node1" presStyleIdx="2" presStyleCnt="11" custScaleX="332587" custScaleY="217442" custLinFactX="-50974" custLinFactNeighborX="-100000" custLinFactNeighborY="-943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3821EC-BE26-412E-A667-E7C1AF894D9B}" type="pres">
      <dgm:prSet presAssocID="{1BB45539-A889-4F10-9A85-8F9D6E4084FC}" presName="sibTrans" presStyleLbl="sibTrans2D1" presStyleIdx="2" presStyleCnt="10"/>
      <dgm:spPr/>
      <dgm:t>
        <a:bodyPr/>
        <a:lstStyle/>
        <a:p>
          <a:endParaRPr lang="ru-RU"/>
        </a:p>
      </dgm:t>
    </dgm:pt>
    <dgm:pt modelId="{1266A211-91E8-4D29-B015-30E21BB78D6B}" type="pres">
      <dgm:prSet presAssocID="{D3562E3A-56CC-473F-B7E3-925C3DCC456A}" presName="middleNode" presStyleCnt="0"/>
      <dgm:spPr/>
    </dgm:pt>
    <dgm:pt modelId="{BD97B3CA-FDB6-49CF-8969-27BB13C6B481}" type="pres">
      <dgm:prSet presAssocID="{D3562E3A-56CC-473F-B7E3-925C3DCC456A}" presName="padding" presStyleLbl="node1" presStyleIdx="2" presStyleCnt="11"/>
      <dgm:spPr/>
    </dgm:pt>
    <dgm:pt modelId="{43AF9D43-8A15-46FC-A5D0-EF94B6905B1A}" type="pres">
      <dgm:prSet presAssocID="{D3562E3A-56CC-473F-B7E3-925C3DCC456A}" presName="shape" presStyleLbl="node1" presStyleIdx="3" presStyleCnt="11" custScaleX="247647" custScaleY="167368" custLinFactX="-86756" custLinFactNeighborX="-100000" custLinFactNeighborY="-927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CD5066-C246-48DF-9A32-04148FF03770}" type="pres">
      <dgm:prSet presAssocID="{05D46B68-F364-4A05-9913-768080BF5ED9}" presName="sibTrans" presStyleLbl="sibTrans2D1" presStyleIdx="3" presStyleCnt="10" custLinFactNeighborX="-5741" custLinFactNeighborY="3929"/>
      <dgm:spPr/>
      <dgm:t>
        <a:bodyPr/>
        <a:lstStyle/>
        <a:p>
          <a:endParaRPr lang="ru-RU"/>
        </a:p>
      </dgm:t>
    </dgm:pt>
    <dgm:pt modelId="{F08FFCF5-89B9-4127-8537-BDAFC5496399}" type="pres">
      <dgm:prSet presAssocID="{4C7A7325-49B9-46A5-AA4E-4253E7FE6C38}" presName="middleNode" presStyleCnt="0"/>
      <dgm:spPr/>
    </dgm:pt>
    <dgm:pt modelId="{D466644F-9BAD-46CF-920D-7E0A3BED1C70}" type="pres">
      <dgm:prSet presAssocID="{4C7A7325-49B9-46A5-AA4E-4253E7FE6C38}" presName="padding" presStyleLbl="node1" presStyleIdx="3" presStyleCnt="11"/>
      <dgm:spPr/>
    </dgm:pt>
    <dgm:pt modelId="{9F42DC60-A04B-4891-924F-0D60F33C999E}" type="pres">
      <dgm:prSet presAssocID="{4C7A7325-49B9-46A5-AA4E-4253E7FE6C38}" presName="shape" presStyleLbl="node1" presStyleIdx="4" presStyleCnt="11" custScaleX="209265" custScaleY="167103" custLinFactX="-81576" custLinFactY="-1309" custLinFactNeighborX="-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509653-BC79-4E42-9900-3BBBE13F04FA}" type="pres">
      <dgm:prSet presAssocID="{D90C0624-E4B2-4767-8D3D-0582ED9B9950}" presName="sibTrans" presStyleLbl="sibTrans2D1" presStyleIdx="4" presStyleCnt="10"/>
      <dgm:spPr/>
      <dgm:t>
        <a:bodyPr/>
        <a:lstStyle/>
        <a:p>
          <a:endParaRPr lang="ru-RU"/>
        </a:p>
      </dgm:t>
    </dgm:pt>
    <dgm:pt modelId="{A64C6AA8-FE7D-44E2-AD92-E9166675663E}" type="pres">
      <dgm:prSet presAssocID="{BD8D9BCC-A32D-4DB2-B9D5-6C6C1A10E537}" presName="middleNode" presStyleCnt="0"/>
      <dgm:spPr/>
    </dgm:pt>
    <dgm:pt modelId="{DA974895-CD51-4E59-8455-14FA2CB340ED}" type="pres">
      <dgm:prSet presAssocID="{BD8D9BCC-A32D-4DB2-B9D5-6C6C1A10E537}" presName="padding" presStyleLbl="node1" presStyleIdx="4" presStyleCnt="11"/>
      <dgm:spPr/>
    </dgm:pt>
    <dgm:pt modelId="{A25AC757-F9A5-4D6D-9954-02F3B46E13D3}" type="pres">
      <dgm:prSet presAssocID="{BD8D9BCC-A32D-4DB2-B9D5-6C6C1A10E537}" presName="shape" presStyleLbl="node1" presStyleIdx="5" presStyleCnt="11" custScaleX="273223" custScaleY="200887" custLinFactY="-1401" custLinFactNeighborX="-81113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60AA58-E03E-42EC-9781-F7C27CB0911C}" type="pres">
      <dgm:prSet presAssocID="{82FB5C9C-E73C-4001-B927-E0B252DBC9A5}" presName="sibTrans" presStyleLbl="sibTrans2D1" presStyleIdx="5" presStyleCnt="10"/>
      <dgm:spPr/>
      <dgm:t>
        <a:bodyPr/>
        <a:lstStyle/>
        <a:p>
          <a:endParaRPr lang="ru-RU"/>
        </a:p>
      </dgm:t>
    </dgm:pt>
    <dgm:pt modelId="{F4DE6ADD-7EC7-4394-B8BD-6780C9031E07}" type="pres">
      <dgm:prSet presAssocID="{3C379CB4-D3E1-4791-8293-0C911B28BBA5}" presName="middleNode" presStyleCnt="0"/>
      <dgm:spPr/>
    </dgm:pt>
    <dgm:pt modelId="{EB227F05-E698-41D5-92BE-0C1B3E77A56B}" type="pres">
      <dgm:prSet presAssocID="{3C379CB4-D3E1-4791-8293-0C911B28BBA5}" presName="padding" presStyleLbl="node1" presStyleIdx="5" presStyleCnt="11"/>
      <dgm:spPr/>
    </dgm:pt>
    <dgm:pt modelId="{3EBFC201-7F88-4B3F-93D7-6CE36CFCB035}" type="pres">
      <dgm:prSet presAssocID="{3C379CB4-D3E1-4791-8293-0C911B28BBA5}" presName="shape" presStyleLbl="node1" presStyleIdx="6" presStyleCnt="11" custScaleX="239835" custScaleY="189534" custLinFactX="42136" custLinFactY="141494" custLinFactNeighborX="100000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0B49DD-DB50-4918-9208-50EF24D47D4E}" type="pres">
      <dgm:prSet presAssocID="{2FB1B69F-CCF9-4B16-A196-CE15B3EE6017}" presName="sibTrans" presStyleLbl="sibTrans2D1" presStyleIdx="6" presStyleCnt="10"/>
      <dgm:spPr/>
      <dgm:t>
        <a:bodyPr/>
        <a:lstStyle/>
        <a:p>
          <a:endParaRPr lang="ru-RU"/>
        </a:p>
      </dgm:t>
    </dgm:pt>
    <dgm:pt modelId="{2687A36B-8721-4014-975C-2F824B618D99}" type="pres">
      <dgm:prSet presAssocID="{C2BF16A1-E46F-4E32-AD4D-15F29E2A0159}" presName="middleNode" presStyleCnt="0"/>
      <dgm:spPr/>
    </dgm:pt>
    <dgm:pt modelId="{64A219A4-62B0-4086-A301-65FF252578F5}" type="pres">
      <dgm:prSet presAssocID="{C2BF16A1-E46F-4E32-AD4D-15F29E2A0159}" presName="padding" presStyleLbl="node1" presStyleIdx="6" presStyleCnt="11"/>
      <dgm:spPr/>
    </dgm:pt>
    <dgm:pt modelId="{2590C80C-5E2C-477F-A7BF-600F6A01E031}" type="pres">
      <dgm:prSet presAssocID="{C2BF16A1-E46F-4E32-AD4D-15F29E2A0159}" presName="shape" presStyleLbl="node1" presStyleIdx="7" presStyleCnt="11" custScaleX="236735" custScaleY="171633" custLinFactX="-44294" custLinFactY="300000" custLinFactNeighborX="-100000" custLinFactNeighborY="3222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0E639D-1855-452C-B1E3-777842777EEE}" type="pres">
      <dgm:prSet presAssocID="{5CBBB05A-96BC-40B9-8B40-DA1F1E011A8B}" presName="sibTrans" presStyleLbl="sibTrans2D1" presStyleIdx="7" presStyleCnt="10"/>
      <dgm:spPr/>
      <dgm:t>
        <a:bodyPr/>
        <a:lstStyle/>
        <a:p>
          <a:endParaRPr lang="ru-RU"/>
        </a:p>
      </dgm:t>
    </dgm:pt>
    <dgm:pt modelId="{2A371DFB-660E-4E1B-B5F8-E3630737A810}" type="pres">
      <dgm:prSet presAssocID="{5E2ED534-C010-4D8E-AC4E-F17BDA74746E}" presName="middleNode" presStyleCnt="0"/>
      <dgm:spPr/>
    </dgm:pt>
    <dgm:pt modelId="{F41E9F41-26A3-4E12-A7F1-48D1A261A6C8}" type="pres">
      <dgm:prSet presAssocID="{5E2ED534-C010-4D8E-AC4E-F17BDA74746E}" presName="padding" presStyleLbl="node1" presStyleIdx="7" presStyleCnt="11"/>
      <dgm:spPr/>
    </dgm:pt>
    <dgm:pt modelId="{0B1580F8-08DE-4A09-BB39-434954106A8C}" type="pres">
      <dgm:prSet presAssocID="{5E2ED534-C010-4D8E-AC4E-F17BDA74746E}" presName="shape" presStyleLbl="node1" presStyleIdx="8" presStyleCnt="11" custScaleX="272730" custScaleY="178699" custLinFactX="32571" custLinFactY="121637" custLinFactNeighborX="100000" custLinFactNeighborY="2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0A8B9C-6C7D-4A23-AC49-1958B3D4DFF2}" type="pres">
      <dgm:prSet presAssocID="{5AE056C0-50AE-426A-9B7A-F13313955CA8}" presName="sibTrans" presStyleLbl="sibTrans2D1" presStyleIdx="8" presStyleCnt="10"/>
      <dgm:spPr/>
      <dgm:t>
        <a:bodyPr/>
        <a:lstStyle/>
        <a:p>
          <a:endParaRPr lang="ru-RU"/>
        </a:p>
      </dgm:t>
    </dgm:pt>
    <dgm:pt modelId="{50E953F2-01C3-4C71-82E0-72690A1F4B0E}" type="pres">
      <dgm:prSet presAssocID="{16D25AEB-E159-4C2B-A66D-69CE8F5901EE}" presName="middleNode" presStyleCnt="0"/>
      <dgm:spPr/>
    </dgm:pt>
    <dgm:pt modelId="{79578146-87FD-46D2-A094-F5C93DB2217F}" type="pres">
      <dgm:prSet presAssocID="{16D25AEB-E159-4C2B-A66D-69CE8F5901EE}" presName="padding" presStyleLbl="node1" presStyleIdx="8" presStyleCnt="11"/>
      <dgm:spPr/>
    </dgm:pt>
    <dgm:pt modelId="{CB0A11BF-0F78-4032-A675-F5201E429F22}" type="pres">
      <dgm:prSet presAssocID="{16D25AEB-E159-4C2B-A66D-69CE8F5901EE}" presName="shape" presStyleLbl="node1" presStyleIdx="9" presStyleCnt="11" custScaleX="306868" custScaleY="218787" custLinFactX="26164" custLinFactY="-87009" custLinFactNeighborX="100000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AC9B5AB-DC71-4D4A-9F1E-75CA6641AF82}" type="pres">
      <dgm:prSet presAssocID="{E7F4ED5B-CB75-4BE0-8FDD-87AFCE53030B}" presName="sibTrans" presStyleLbl="sibTrans2D1" presStyleIdx="9" presStyleCnt="10"/>
      <dgm:spPr/>
      <dgm:t>
        <a:bodyPr/>
        <a:lstStyle/>
        <a:p>
          <a:endParaRPr lang="ru-RU"/>
        </a:p>
      </dgm:t>
    </dgm:pt>
    <dgm:pt modelId="{EF6B42B1-17B5-4FCA-A0FD-64E30B25AEB7}" type="pres">
      <dgm:prSet presAssocID="{FBEE124D-518F-4183-9F4F-00D41E67FF36}" presName="lastNode" presStyleLbl="node1" presStyleIdx="10" presStyleCnt="11" custScaleX="165393" custScaleY="113789" custLinFactY="-200000" custLinFactNeighborX="83658" custLinFactNeighborY="-2598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077A06-BE86-4411-AA40-BAFCBAF2266B}" srcId="{B27B4E85-CAC1-402C-A4B3-02181AEED7EF}" destId="{BD8D9BCC-A32D-4DB2-B9D5-6C6C1A10E537}" srcOrd="5" destOrd="0" parTransId="{2383F0B8-FB94-4F4E-B5A9-803B9397D63F}" sibTransId="{82FB5C9C-E73C-4001-B927-E0B252DBC9A5}"/>
    <dgm:cxn modelId="{90CF6796-F62F-4848-9057-79E1FF580746}" type="presOf" srcId="{5AE056C0-50AE-426A-9B7A-F13313955CA8}" destId="{670A8B9C-6C7D-4A23-AC49-1958B3D4DFF2}" srcOrd="0" destOrd="0" presId="urn:microsoft.com/office/officeart/2005/8/layout/bProcess2"/>
    <dgm:cxn modelId="{AC0AA06C-AF44-4332-B759-AF85B475C90C}" type="presOf" srcId="{30DA8274-EA8D-47FB-882A-2B653FB56F61}" destId="{C8462491-06D2-417F-BAEA-221251DFF019}" srcOrd="0" destOrd="0" presId="urn:microsoft.com/office/officeart/2005/8/layout/bProcess2"/>
    <dgm:cxn modelId="{C17CC0C2-29E6-4A08-A1CA-5F3C87390A49}" type="presOf" srcId="{A52ABE55-1E56-4201-BFC2-1B54E07DEFC2}" destId="{E6A2D45F-D60F-4826-84BE-94A206B487A6}" srcOrd="0" destOrd="0" presId="urn:microsoft.com/office/officeart/2005/8/layout/bProcess2"/>
    <dgm:cxn modelId="{C52C34BF-2095-493A-B185-0802636BE365}" type="presOf" srcId="{D90C0624-E4B2-4767-8D3D-0582ED9B9950}" destId="{13509653-BC79-4E42-9900-3BBBE13F04FA}" srcOrd="0" destOrd="0" presId="urn:microsoft.com/office/officeart/2005/8/layout/bProcess2"/>
    <dgm:cxn modelId="{59B3CC92-CAA4-461A-B418-C6BCA0D974E7}" type="presOf" srcId="{D3562E3A-56CC-473F-B7E3-925C3DCC456A}" destId="{43AF9D43-8A15-46FC-A5D0-EF94B6905B1A}" srcOrd="0" destOrd="0" presId="urn:microsoft.com/office/officeart/2005/8/layout/bProcess2"/>
    <dgm:cxn modelId="{95CBD04A-7F0D-4B75-A39B-BB06832B4CC7}" srcId="{B27B4E85-CAC1-402C-A4B3-02181AEED7EF}" destId="{16D25AEB-E159-4C2B-A66D-69CE8F5901EE}" srcOrd="9" destOrd="0" parTransId="{266EF983-8730-41EF-90A9-AAD1D1D1271C}" sibTransId="{E7F4ED5B-CB75-4BE0-8FDD-87AFCE53030B}"/>
    <dgm:cxn modelId="{23D1646B-AFBD-49DD-B3F7-E36727B7994B}" type="presOf" srcId="{5E489108-3D97-4D00-85FC-E70B198BEEC9}" destId="{526E3149-0D9B-4EFA-A06F-A7CD984B7244}" srcOrd="0" destOrd="0" presId="urn:microsoft.com/office/officeart/2005/8/layout/bProcess2"/>
    <dgm:cxn modelId="{ECB4AAD4-CCDB-4B7A-AE4E-4119CC1CD6FC}" type="presOf" srcId="{3C379CB4-D3E1-4791-8293-0C911B28BBA5}" destId="{3EBFC201-7F88-4B3F-93D7-6CE36CFCB035}" srcOrd="0" destOrd="0" presId="urn:microsoft.com/office/officeart/2005/8/layout/bProcess2"/>
    <dgm:cxn modelId="{019FCFF5-108E-4952-B726-B60541D2BA84}" type="presOf" srcId="{B27B4E85-CAC1-402C-A4B3-02181AEED7EF}" destId="{9D99101D-15B0-40EE-B562-0BD6604982C1}" srcOrd="0" destOrd="0" presId="urn:microsoft.com/office/officeart/2005/8/layout/bProcess2"/>
    <dgm:cxn modelId="{6A2712CD-5DCC-4488-AB61-45AEE6F5D71B}" srcId="{B27B4E85-CAC1-402C-A4B3-02181AEED7EF}" destId="{FBEE124D-518F-4183-9F4F-00D41E67FF36}" srcOrd="10" destOrd="0" parTransId="{EDAEEE06-F76D-4128-B25F-16B0D3B5D638}" sibTransId="{70AE8FAB-4610-4733-B542-14CD5DD90CF7}"/>
    <dgm:cxn modelId="{8D2C77D4-A570-4814-B73F-6D2D483FFA7B}" type="presOf" srcId="{1BB45539-A889-4F10-9A85-8F9D6E4084FC}" destId="{0A3821EC-BE26-412E-A667-E7C1AF894D9B}" srcOrd="0" destOrd="0" presId="urn:microsoft.com/office/officeart/2005/8/layout/bProcess2"/>
    <dgm:cxn modelId="{956FE662-278E-4230-BCF6-3345AEDAD224}" type="presOf" srcId="{2FB1B69F-CCF9-4B16-A196-CE15B3EE6017}" destId="{F90B49DD-DB50-4918-9208-50EF24D47D4E}" srcOrd="0" destOrd="0" presId="urn:microsoft.com/office/officeart/2005/8/layout/bProcess2"/>
    <dgm:cxn modelId="{F91765A8-A924-405C-B09B-8A8E3A7CFC42}" type="presOf" srcId="{05D46B68-F364-4A05-9913-768080BF5ED9}" destId="{47CD5066-C246-48DF-9A32-04148FF03770}" srcOrd="0" destOrd="0" presId="urn:microsoft.com/office/officeart/2005/8/layout/bProcess2"/>
    <dgm:cxn modelId="{8A4E1BEE-AED2-4B91-A8B4-51F1A02AAEA8}" srcId="{B27B4E85-CAC1-402C-A4B3-02181AEED7EF}" destId="{5E2ED534-C010-4D8E-AC4E-F17BDA74746E}" srcOrd="8" destOrd="0" parTransId="{E81C14E6-BF05-4296-A911-ECCA0DCB952F}" sibTransId="{5AE056C0-50AE-426A-9B7A-F13313955CA8}"/>
    <dgm:cxn modelId="{C161A629-296F-4E89-A948-95B66159EE26}" type="presOf" srcId="{FBEE124D-518F-4183-9F4F-00D41E67FF36}" destId="{EF6B42B1-17B5-4FCA-A0FD-64E30B25AEB7}" srcOrd="0" destOrd="0" presId="urn:microsoft.com/office/officeart/2005/8/layout/bProcess2"/>
    <dgm:cxn modelId="{1AB1E5FD-35C0-4876-9C21-5777E89B90CF}" type="presOf" srcId="{5CBBB05A-96BC-40B9-8B40-DA1F1E011A8B}" destId="{FF0E639D-1855-452C-B1E3-777842777EEE}" srcOrd="0" destOrd="0" presId="urn:microsoft.com/office/officeart/2005/8/layout/bProcess2"/>
    <dgm:cxn modelId="{55062DBA-B177-4EB4-AB02-301C319DFAC0}" type="presOf" srcId="{786643A2-C591-4FB5-82C5-BFDA10DAAC4D}" destId="{DA6725AF-E55E-4B3D-B411-5D19573540F1}" srcOrd="0" destOrd="0" presId="urn:microsoft.com/office/officeart/2005/8/layout/bProcess2"/>
    <dgm:cxn modelId="{FFDA1664-C3B6-4226-B349-6CF4F45F2085}" srcId="{B27B4E85-CAC1-402C-A4B3-02181AEED7EF}" destId="{4C7A7325-49B9-46A5-AA4E-4253E7FE6C38}" srcOrd="4" destOrd="0" parTransId="{B428F244-725D-4520-BE3D-CD80D680D0A3}" sibTransId="{D90C0624-E4B2-4767-8D3D-0582ED9B9950}"/>
    <dgm:cxn modelId="{7D4CE1B9-ED27-4253-8EF7-D3CEC8E42B21}" type="presOf" srcId="{3B85F8B6-B461-4224-BEB8-4E7B113F6C46}" destId="{F197EFED-F981-4F50-9E83-213CA335DBED}" srcOrd="0" destOrd="0" presId="urn:microsoft.com/office/officeart/2005/8/layout/bProcess2"/>
    <dgm:cxn modelId="{900DBE52-2641-42E6-8ACB-F6EC74DDE84F}" srcId="{B27B4E85-CAC1-402C-A4B3-02181AEED7EF}" destId="{3C379CB4-D3E1-4791-8293-0C911B28BBA5}" srcOrd="6" destOrd="0" parTransId="{5EBAC313-4B93-47B7-84D7-652E2584FCBF}" sibTransId="{2FB1B69F-CCF9-4B16-A196-CE15B3EE6017}"/>
    <dgm:cxn modelId="{6745BB31-C69B-44D5-A2B8-55BADCF212F7}" srcId="{B27B4E85-CAC1-402C-A4B3-02181AEED7EF}" destId="{D3562E3A-56CC-473F-B7E3-925C3DCC456A}" srcOrd="3" destOrd="0" parTransId="{2D94965C-E020-4632-BD9A-6B3BB72F1C08}" sibTransId="{05D46B68-F364-4A05-9913-768080BF5ED9}"/>
    <dgm:cxn modelId="{DAE85800-93C5-475D-86AC-F78883B2AA3E}" srcId="{B27B4E85-CAC1-402C-A4B3-02181AEED7EF}" destId="{A52ABE55-1E56-4201-BFC2-1B54E07DEFC2}" srcOrd="0" destOrd="0" parTransId="{0CC9D855-8AF5-43F6-9BFB-433AAC421B5C}" sibTransId="{30DA8274-EA8D-47FB-882A-2B653FB56F61}"/>
    <dgm:cxn modelId="{048EA633-E3A7-4BB7-A571-E0C3AD894B8D}" type="presOf" srcId="{4C7A7325-49B9-46A5-AA4E-4253E7FE6C38}" destId="{9F42DC60-A04B-4891-924F-0D60F33C999E}" srcOrd="0" destOrd="0" presId="urn:microsoft.com/office/officeart/2005/8/layout/bProcess2"/>
    <dgm:cxn modelId="{03F69837-F1F5-4896-90AC-514B078F6B24}" type="presOf" srcId="{BD8D9BCC-A32D-4DB2-B9D5-6C6C1A10E537}" destId="{A25AC757-F9A5-4D6D-9954-02F3B46E13D3}" srcOrd="0" destOrd="0" presId="urn:microsoft.com/office/officeart/2005/8/layout/bProcess2"/>
    <dgm:cxn modelId="{F84AA4FD-C1FB-445F-A5B6-24CE7A46D24A}" type="presOf" srcId="{82FB5C9C-E73C-4001-B927-E0B252DBC9A5}" destId="{3F60AA58-E03E-42EC-9781-F7C27CB0911C}" srcOrd="0" destOrd="0" presId="urn:microsoft.com/office/officeart/2005/8/layout/bProcess2"/>
    <dgm:cxn modelId="{A3C83016-82EE-4CED-A6E8-38B194703879}" type="presOf" srcId="{C2BF16A1-E46F-4E32-AD4D-15F29E2A0159}" destId="{2590C80C-5E2C-477F-A7BF-600F6A01E031}" srcOrd="0" destOrd="0" presId="urn:microsoft.com/office/officeart/2005/8/layout/bProcess2"/>
    <dgm:cxn modelId="{55883E2C-C0C8-440B-9A28-8C80DF672D07}" type="presOf" srcId="{E7F4ED5B-CB75-4BE0-8FDD-87AFCE53030B}" destId="{0AC9B5AB-DC71-4D4A-9F1E-75CA6641AF82}" srcOrd="0" destOrd="0" presId="urn:microsoft.com/office/officeart/2005/8/layout/bProcess2"/>
    <dgm:cxn modelId="{98DDB396-72EB-468B-9B4C-E296DB82B5F8}" type="presOf" srcId="{5E2ED534-C010-4D8E-AC4E-F17BDA74746E}" destId="{0B1580F8-08DE-4A09-BB39-434954106A8C}" srcOrd="0" destOrd="0" presId="urn:microsoft.com/office/officeart/2005/8/layout/bProcess2"/>
    <dgm:cxn modelId="{881DB727-1F80-4CE4-834A-42D12911DFEE}" type="presOf" srcId="{16D25AEB-E159-4C2B-A66D-69CE8F5901EE}" destId="{CB0A11BF-0F78-4032-A675-F5201E429F22}" srcOrd="0" destOrd="0" presId="urn:microsoft.com/office/officeart/2005/8/layout/bProcess2"/>
    <dgm:cxn modelId="{0405A5F6-6E59-4E54-BE0F-CF6601F55D1F}" srcId="{B27B4E85-CAC1-402C-A4B3-02181AEED7EF}" destId="{786643A2-C591-4FB5-82C5-BFDA10DAAC4D}" srcOrd="1" destOrd="0" parTransId="{67805CCD-4010-4F61-941B-0D745265A174}" sibTransId="{5E489108-3D97-4D00-85FC-E70B198BEEC9}"/>
    <dgm:cxn modelId="{92CAD97E-27CA-46C0-AA49-9C5C8C8A60B3}" srcId="{B27B4E85-CAC1-402C-A4B3-02181AEED7EF}" destId="{3B85F8B6-B461-4224-BEB8-4E7B113F6C46}" srcOrd="2" destOrd="0" parTransId="{1325DAFB-92BA-49D0-9F7F-16F9EE8A0774}" sibTransId="{1BB45539-A889-4F10-9A85-8F9D6E4084FC}"/>
    <dgm:cxn modelId="{0A31E8A2-E848-43A9-BEC3-7B415461E0AE}" srcId="{B27B4E85-CAC1-402C-A4B3-02181AEED7EF}" destId="{C2BF16A1-E46F-4E32-AD4D-15F29E2A0159}" srcOrd="7" destOrd="0" parTransId="{85145164-7992-4BEA-B89B-6CC34FEC1414}" sibTransId="{5CBBB05A-96BC-40B9-8B40-DA1F1E011A8B}"/>
    <dgm:cxn modelId="{459E9169-C26E-4FF8-B6B1-8937FA3864B9}" type="presParOf" srcId="{9D99101D-15B0-40EE-B562-0BD6604982C1}" destId="{E6A2D45F-D60F-4826-84BE-94A206B487A6}" srcOrd="0" destOrd="0" presId="urn:microsoft.com/office/officeart/2005/8/layout/bProcess2"/>
    <dgm:cxn modelId="{5CD80C4F-6CE7-481A-9968-9B87E60714B7}" type="presParOf" srcId="{9D99101D-15B0-40EE-B562-0BD6604982C1}" destId="{C8462491-06D2-417F-BAEA-221251DFF019}" srcOrd="1" destOrd="0" presId="urn:microsoft.com/office/officeart/2005/8/layout/bProcess2"/>
    <dgm:cxn modelId="{02D37D15-82DC-4589-B44F-57E8F9C9C009}" type="presParOf" srcId="{9D99101D-15B0-40EE-B562-0BD6604982C1}" destId="{B5A4D9ED-B3A0-41D7-ADC2-6937B611A07D}" srcOrd="2" destOrd="0" presId="urn:microsoft.com/office/officeart/2005/8/layout/bProcess2"/>
    <dgm:cxn modelId="{695D5186-2EDB-48B8-B1E4-CB8647E8E653}" type="presParOf" srcId="{B5A4D9ED-B3A0-41D7-ADC2-6937B611A07D}" destId="{CE0DA000-3827-4806-8BD9-2B4827F19CB0}" srcOrd="0" destOrd="0" presId="urn:microsoft.com/office/officeart/2005/8/layout/bProcess2"/>
    <dgm:cxn modelId="{72054658-4689-4346-8F01-9D76FEAF22FD}" type="presParOf" srcId="{B5A4D9ED-B3A0-41D7-ADC2-6937B611A07D}" destId="{DA6725AF-E55E-4B3D-B411-5D19573540F1}" srcOrd="1" destOrd="0" presId="urn:microsoft.com/office/officeart/2005/8/layout/bProcess2"/>
    <dgm:cxn modelId="{55232F53-7A17-4420-931E-24ECE40D43D0}" type="presParOf" srcId="{9D99101D-15B0-40EE-B562-0BD6604982C1}" destId="{526E3149-0D9B-4EFA-A06F-A7CD984B7244}" srcOrd="3" destOrd="0" presId="urn:microsoft.com/office/officeart/2005/8/layout/bProcess2"/>
    <dgm:cxn modelId="{79590BE9-05FC-49F3-94F1-CDD9FA5E5935}" type="presParOf" srcId="{9D99101D-15B0-40EE-B562-0BD6604982C1}" destId="{BC58F018-90FA-4069-9BCA-B55AD24AA6FE}" srcOrd="4" destOrd="0" presId="urn:microsoft.com/office/officeart/2005/8/layout/bProcess2"/>
    <dgm:cxn modelId="{A53DF049-398B-4C81-AFF5-1242F0DB1E35}" type="presParOf" srcId="{BC58F018-90FA-4069-9BCA-B55AD24AA6FE}" destId="{04EB5694-16C4-47A3-BE31-5C5B72F03509}" srcOrd="0" destOrd="0" presId="urn:microsoft.com/office/officeart/2005/8/layout/bProcess2"/>
    <dgm:cxn modelId="{A6409E37-DCBA-4A79-AC9F-20148C2022FA}" type="presParOf" srcId="{BC58F018-90FA-4069-9BCA-B55AD24AA6FE}" destId="{F197EFED-F981-4F50-9E83-213CA335DBED}" srcOrd="1" destOrd="0" presId="urn:microsoft.com/office/officeart/2005/8/layout/bProcess2"/>
    <dgm:cxn modelId="{A0239AD7-F0AF-4776-9CD5-D2A0DD0D5E77}" type="presParOf" srcId="{9D99101D-15B0-40EE-B562-0BD6604982C1}" destId="{0A3821EC-BE26-412E-A667-E7C1AF894D9B}" srcOrd="5" destOrd="0" presId="urn:microsoft.com/office/officeart/2005/8/layout/bProcess2"/>
    <dgm:cxn modelId="{89379332-1C17-4609-9E5D-07596167FB67}" type="presParOf" srcId="{9D99101D-15B0-40EE-B562-0BD6604982C1}" destId="{1266A211-91E8-4D29-B015-30E21BB78D6B}" srcOrd="6" destOrd="0" presId="urn:microsoft.com/office/officeart/2005/8/layout/bProcess2"/>
    <dgm:cxn modelId="{5DA52A4F-2B3A-48C6-A435-7A7159B44A74}" type="presParOf" srcId="{1266A211-91E8-4D29-B015-30E21BB78D6B}" destId="{BD97B3CA-FDB6-49CF-8969-27BB13C6B481}" srcOrd="0" destOrd="0" presId="urn:microsoft.com/office/officeart/2005/8/layout/bProcess2"/>
    <dgm:cxn modelId="{3B65232D-AF9C-41B3-AF97-F25472F399A4}" type="presParOf" srcId="{1266A211-91E8-4D29-B015-30E21BB78D6B}" destId="{43AF9D43-8A15-46FC-A5D0-EF94B6905B1A}" srcOrd="1" destOrd="0" presId="urn:microsoft.com/office/officeart/2005/8/layout/bProcess2"/>
    <dgm:cxn modelId="{DE69EBBD-EE5C-46FA-A054-DD3F4A1A2A9C}" type="presParOf" srcId="{9D99101D-15B0-40EE-B562-0BD6604982C1}" destId="{47CD5066-C246-48DF-9A32-04148FF03770}" srcOrd="7" destOrd="0" presId="urn:microsoft.com/office/officeart/2005/8/layout/bProcess2"/>
    <dgm:cxn modelId="{285FC688-32C9-4C58-859E-CE2A96F7F564}" type="presParOf" srcId="{9D99101D-15B0-40EE-B562-0BD6604982C1}" destId="{F08FFCF5-89B9-4127-8537-BDAFC5496399}" srcOrd="8" destOrd="0" presId="urn:microsoft.com/office/officeart/2005/8/layout/bProcess2"/>
    <dgm:cxn modelId="{C2585D61-60BA-453C-83BC-E3F393B93280}" type="presParOf" srcId="{F08FFCF5-89B9-4127-8537-BDAFC5496399}" destId="{D466644F-9BAD-46CF-920D-7E0A3BED1C70}" srcOrd="0" destOrd="0" presId="urn:microsoft.com/office/officeart/2005/8/layout/bProcess2"/>
    <dgm:cxn modelId="{0E0573C5-35D0-4C86-831A-31BC15C015C9}" type="presParOf" srcId="{F08FFCF5-89B9-4127-8537-BDAFC5496399}" destId="{9F42DC60-A04B-4891-924F-0D60F33C999E}" srcOrd="1" destOrd="0" presId="urn:microsoft.com/office/officeart/2005/8/layout/bProcess2"/>
    <dgm:cxn modelId="{0E90DE05-13C7-4E99-B869-B7964987345B}" type="presParOf" srcId="{9D99101D-15B0-40EE-B562-0BD6604982C1}" destId="{13509653-BC79-4E42-9900-3BBBE13F04FA}" srcOrd="9" destOrd="0" presId="urn:microsoft.com/office/officeart/2005/8/layout/bProcess2"/>
    <dgm:cxn modelId="{88204103-5554-40F9-9023-D41B133B09A9}" type="presParOf" srcId="{9D99101D-15B0-40EE-B562-0BD6604982C1}" destId="{A64C6AA8-FE7D-44E2-AD92-E9166675663E}" srcOrd="10" destOrd="0" presId="urn:microsoft.com/office/officeart/2005/8/layout/bProcess2"/>
    <dgm:cxn modelId="{E2B89F43-FBB0-4EB5-938F-657D9B2753DF}" type="presParOf" srcId="{A64C6AA8-FE7D-44E2-AD92-E9166675663E}" destId="{DA974895-CD51-4E59-8455-14FA2CB340ED}" srcOrd="0" destOrd="0" presId="urn:microsoft.com/office/officeart/2005/8/layout/bProcess2"/>
    <dgm:cxn modelId="{05E75780-6157-4BC3-AFE8-1A4C193977FB}" type="presParOf" srcId="{A64C6AA8-FE7D-44E2-AD92-E9166675663E}" destId="{A25AC757-F9A5-4D6D-9954-02F3B46E13D3}" srcOrd="1" destOrd="0" presId="urn:microsoft.com/office/officeart/2005/8/layout/bProcess2"/>
    <dgm:cxn modelId="{A17A6FD2-2843-4884-8BB7-B6A0DDDAAFCE}" type="presParOf" srcId="{9D99101D-15B0-40EE-B562-0BD6604982C1}" destId="{3F60AA58-E03E-42EC-9781-F7C27CB0911C}" srcOrd="11" destOrd="0" presId="urn:microsoft.com/office/officeart/2005/8/layout/bProcess2"/>
    <dgm:cxn modelId="{E2294AED-AF04-43CE-BA47-6B4F071D42AF}" type="presParOf" srcId="{9D99101D-15B0-40EE-B562-0BD6604982C1}" destId="{F4DE6ADD-7EC7-4394-B8BD-6780C9031E07}" srcOrd="12" destOrd="0" presId="urn:microsoft.com/office/officeart/2005/8/layout/bProcess2"/>
    <dgm:cxn modelId="{0D69EF75-B477-4E5A-84BF-8CA18B2D656F}" type="presParOf" srcId="{F4DE6ADD-7EC7-4394-B8BD-6780C9031E07}" destId="{EB227F05-E698-41D5-92BE-0C1B3E77A56B}" srcOrd="0" destOrd="0" presId="urn:microsoft.com/office/officeart/2005/8/layout/bProcess2"/>
    <dgm:cxn modelId="{C51CDE91-2CF9-49DE-8241-4B83E51B1C0F}" type="presParOf" srcId="{F4DE6ADD-7EC7-4394-B8BD-6780C9031E07}" destId="{3EBFC201-7F88-4B3F-93D7-6CE36CFCB035}" srcOrd="1" destOrd="0" presId="urn:microsoft.com/office/officeart/2005/8/layout/bProcess2"/>
    <dgm:cxn modelId="{3628278B-B990-44DD-A103-677151E06F8B}" type="presParOf" srcId="{9D99101D-15B0-40EE-B562-0BD6604982C1}" destId="{F90B49DD-DB50-4918-9208-50EF24D47D4E}" srcOrd="13" destOrd="0" presId="urn:microsoft.com/office/officeart/2005/8/layout/bProcess2"/>
    <dgm:cxn modelId="{C2DC34A0-C8BD-4EC6-A8CF-27025699FD63}" type="presParOf" srcId="{9D99101D-15B0-40EE-B562-0BD6604982C1}" destId="{2687A36B-8721-4014-975C-2F824B618D99}" srcOrd="14" destOrd="0" presId="urn:microsoft.com/office/officeart/2005/8/layout/bProcess2"/>
    <dgm:cxn modelId="{95C2B117-EF8C-4B3F-A4C4-F5AA708375AE}" type="presParOf" srcId="{2687A36B-8721-4014-975C-2F824B618D99}" destId="{64A219A4-62B0-4086-A301-65FF252578F5}" srcOrd="0" destOrd="0" presId="urn:microsoft.com/office/officeart/2005/8/layout/bProcess2"/>
    <dgm:cxn modelId="{40FE9979-E8D2-445B-9B13-050F6928DFB7}" type="presParOf" srcId="{2687A36B-8721-4014-975C-2F824B618D99}" destId="{2590C80C-5E2C-477F-A7BF-600F6A01E031}" srcOrd="1" destOrd="0" presId="urn:microsoft.com/office/officeart/2005/8/layout/bProcess2"/>
    <dgm:cxn modelId="{A3A2E676-33AE-49C0-B3DC-E70B90654E9D}" type="presParOf" srcId="{9D99101D-15B0-40EE-B562-0BD6604982C1}" destId="{FF0E639D-1855-452C-B1E3-777842777EEE}" srcOrd="15" destOrd="0" presId="urn:microsoft.com/office/officeart/2005/8/layout/bProcess2"/>
    <dgm:cxn modelId="{9D032C0A-45B4-4227-BAC4-FE0E71421620}" type="presParOf" srcId="{9D99101D-15B0-40EE-B562-0BD6604982C1}" destId="{2A371DFB-660E-4E1B-B5F8-E3630737A810}" srcOrd="16" destOrd="0" presId="urn:microsoft.com/office/officeart/2005/8/layout/bProcess2"/>
    <dgm:cxn modelId="{9410B0EF-F030-4AF0-A7FC-976B83FBE95B}" type="presParOf" srcId="{2A371DFB-660E-4E1B-B5F8-E3630737A810}" destId="{F41E9F41-26A3-4E12-A7F1-48D1A261A6C8}" srcOrd="0" destOrd="0" presId="urn:microsoft.com/office/officeart/2005/8/layout/bProcess2"/>
    <dgm:cxn modelId="{E0D4BBAC-511E-4B8F-8536-10A7F846DDAF}" type="presParOf" srcId="{2A371DFB-660E-4E1B-B5F8-E3630737A810}" destId="{0B1580F8-08DE-4A09-BB39-434954106A8C}" srcOrd="1" destOrd="0" presId="urn:microsoft.com/office/officeart/2005/8/layout/bProcess2"/>
    <dgm:cxn modelId="{DEFE5CC4-394E-4BE1-B952-FCA5CFC3A876}" type="presParOf" srcId="{9D99101D-15B0-40EE-B562-0BD6604982C1}" destId="{670A8B9C-6C7D-4A23-AC49-1958B3D4DFF2}" srcOrd="17" destOrd="0" presId="urn:microsoft.com/office/officeart/2005/8/layout/bProcess2"/>
    <dgm:cxn modelId="{0A0C25B4-0B40-49A9-B12B-E73E9D15C907}" type="presParOf" srcId="{9D99101D-15B0-40EE-B562-0BD6604982C1}" destId="{50E953F2-01C3-4C71-82E0-72690A1F4B0E}" srcOrd="18" destOrd="0" presId="urn:microsoft.com/office/officeart/2005/8/layout/bProcess2"/>
    <dgm:cxn modelId="{5F437F63-C5D4-46ED-B3C5-160F2EC93E28}" type="presParOf" srcId="{50E953F2-01C3-4C71-82E0-72690A1F4B0E}" destId="{79578146-87FD-46D2-A094-F5C93DB2217F}" srcOrd="0" destOrd="0" presId="urn:microsoft.com/office/officeart/2005/8/layout/bProcess2"/>
    <dgm:cxn modelId="{354E4BCE-9D8B-442E-820C-5D12DEADC7B1}" type="presParOf" srcId="{50E953F2-01C3-4C71-82E0-72690A1F4B0E}" destId="{CB0A11BF-0F78-4032-A675-F5201E429F22}" srcOrd="1" destOrd="0" presId="urn:microsoft.com/office/officeart/2005/8/layout/bProcess2"/>
    <dgm:cxn modelId="{8D925BE0-5FA8-40AC-9B97-DA4F373FAA57}" type="presParOf" srcId="{9D99101D-15B0-40EE-B562-0BD6604982C1}" destId="{0AC9B5AB-DC71-4D4A-9F1E-75CA6641AF82}" srcOrd="19" destOrd="0" presId="urn:microsoft.com/office/officeart/2005/8/layout/bProcess2"/>
    <dgm:cxn modelId="{4656CABE-A172-4DA7-9D12-EEBF28113832}" type="presParOf" srcId="{9D99101D-15B0-40EE-B562-0BD6604982C1}" destId="{EF6B42B1-17B5-4FCA-A0FD-64E30B25AEB7}" srcOrd="20" destOrd="0" presId="urn:microsoft.com/office/officeart/2005/8/layout/bProcess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742F7BC-4443-4926-BA13-51508C76336D}">
      <dsp:nvSpPr>
        <dsp:cNvPr id="0" name=""/>
        <dsp:cNvSpPr/>
      </dsp:nvSpPr>
      <dsp:spPr>
        <a:xfrm>
          <a:off x="5687364" y="3495097"/>
          <a:ext cx="977130" cy="465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901"/>
              </a:lnTo>
              <a:lnTo>
                <a:pt x="977130" y="316901"/>
              </a:lnTo>
              <a:lnTo>
                <a:pt x="977130" y="4650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DBCC9D-33E0-4E83-A94A-557AE0014C97}">
      <dsp:nvSpPr>
        <dsp:cNvPr id="0" name=""/>
        <dsp:cNvSpPr/>
      </dsp:nvSpPr>
      <dsp:spPr>
        <a:xfrm>
          <a:off x="4710233" y="3495097"/>
          <a:ext cx="977130" cy="465025"/>
        </a:xfrm>
        <a:custGeom>
          <a:avLst/>
          <a:gdLst/>
          <a:ahLst/>
          <a:cxnLst/>
          <a:rect l="0" t="0" r="0" b="0"/>
          <a:pathLst>
            <a:path>
              <a:moveTo>
                <a:pt x="977130" y="0"/>
              </a:moveTo>
              <a:lnTo>
                <a:pt x="977130" y="316901"/>
              </a:lnTo>
              <a:lnTo>
                <a:pt x="0" y="316901"/>
              </a:lnTo>
              <a:lnTo>
                <a:pt x="0" y="4650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2490C8-3C91-4ACF-9FB1-A0B557EC4AE5}">
      <dsp:nvSpPr>
        <dsp:cNvPr id="0" name=""/>
        <dsp:cNvSpPr/>
      </dsp:nvSpPr>
      <dsp:spPr>
        <a:xfrm>
          <a:off x="3733102" y="2014744"/>
          <a:ext cx="1954261" cy="465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901"/>
              </a:lnTo>
              <a:lnTo>
                <a:pt x="1954261" y="316901"/>
              </a:lnTo>
              <a:lnTo>
                <a:pt x="1954261" y="4650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12041E-6399-49A4-820C-470A61A161BF}">
      <dsp:nvSpPr>
        <dsp:cNvPr id="0" name=""/>
        <dsp:cNvSpPr/>
      </dsp:nvSpPr>
      <dsp:spPr>
        <a:xfrm>
          <a:off x="1778841" y="3495097"/>
          <a:ext cx="977130" cy="465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901"/>
              </a:lnTo>
              <a:lnTo>
                <a:pt x="977130" y="316901"/>
              </a:lnTo>
              <a:lnTo>
                <a:pt x="977130" y="4650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66F68C-CF50-4E69-A842-CD79C9DEE73B}">
      <dsp:nvSpPr>
        <dsp:cNvPr id="0" name=""/>
        <dsp:cNvSpPr/>
      </dsp:nvSpPr>
      <dsp:spPr>
        <a:xfrm>
          <a:off x="801710" y="3495097"/>
          <a:ext cx="977130" cy="465025"/>
        </a:xfrm>
        <a:custGeom>
          <a:avLst/>
          <a:gdLst/>
          <a:ahLst/>
          <a:cxnLst/>
          <a:rect l="0" t="0" r="0" b="0"/>
          <a:pathLst>
            <a:path>
              <a:moveTo>
                <a:pt x="977130" y="0"/>
              </a:moveTo>
              <a:lnTo>
                <a:pt x="977130" y="316901"/>
              </a:lnTo>
              <a:lnTo>
                <a:pt x="0" y="316901"/>
              </a:lnTo>
              <a:lnTo>
                <a:pt x="0" y="4650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BBA1BD-78FE-4E2F-A534-8A029DFB3EE2}">
      <dsp:nvSpPr>
        <dsp:cNvPr id="0" name=""/>
        <dsp:cNvSpPr/>
      </dsp:nvSpPr>
      <dsp:spPr>
        <a:xfrm>
          <a:off x="1778841" y="2014744"/>
          <a:ext cx="1954261" cy="465025"/>
        </a:xfrm>
        <a:custGeom>
          <a:avLst/>
          <a:gdLst/>
          <a:ahLst/>
          <a:cxnLst/>
          <a:rect l="0" t="0" r="0" b="0"/>
          <a:pathLst>
            <a:path>
              <a:moveTo>
                <a:pt x="1954261" y="0"/>
              </a:moveTo>
              <a:lnTo>
                <a:pt x="1954261" y="316901"/>
              </a:lnTo>
              <a:lnTo>
                <a:pt x="0" y="316901"/>
              </a:lnTo>
              <a:lnTo>
                <a:pt x="0" y="46502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29AE1F-110C-4D05-93FE-25E2D76656EE}">
      <dsp:nvSpPr>
        <dsp:cNvPr id="0" name=""/>
        <dsp:cNvSpPr/>
      </dsp:nvSpPr>
      <dsp:spPr>
        <a:xfrm>
          <a:off x="2933632" y="999416"/>
          <a:ext cx="1598941" cy="10153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FB55FD-6B3A-4561-ABE3-07B02AACB529}">
      <dsp:nvSpPr>
        <dsp:cNvPr id="0" name=""/>
        <dsp:cNvSpPr/>
      </dsp:nvSpPr>
      <dsp:spPr>
        <a:xfrm>
          <a:off x="3111292" y="1168193"/>
          <a:ext cx="1598941" cy="10153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/>
            <a:t>ключевые компетенции</a:t>
          </a:r>
        </a:p>
      </dsp:txBody>
      <dsp:txXfrm>
        <a:off x="3111292" y="1168193"/>
        <a:ext cx="1598941" cy="1015327"/>
      </dsp:txXfrm>
    </dsp:sp>
    <dsp:sp modelId="{58780C49-2ECC-4302-A1A0-CAB3E6A1DB9D}">
      <dsp:nvSpPr>
        <dsp:cNvPr id="0" name=""/>
        <dsp:cNvSpPr/>
      </dsp:nvSpPr>
      <dsp:spPr>
        <a:xfrm>
          <a:off x="979370" y="2479769"/>
          <a:ext cx="1598941" cy="10153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4E6313-609D-4047-9DA9-624738CC16BC}">
      <dsp:nvSpPr>
        <dsp:cNvPr id="0" name=""/>
        <dsp:cNvSpPr/>
      </dsp:nvSpPr>
      <dsp:spPr>
        <a:xfrm>
          <a:off x="1157030" y="2648546"/>
          <a:ext cx="1598941" cy="10153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/>
            <a:t>специальные (предметные) компетенции</a:t>
          </a:r>
        </a:p>
      </dsp:txBody>
      <dsp:txXfrm>
        <a:off x="1157030" y="2648546"/>
        <a:ext cx="1598941" cy="1015327"/>
      </dsp:txXfrm>
    </dsp:sp>
    <dsp:sp modelId="{6D781D8A-91D5-4271-B4B7-885810866B58}">
      <dsp:nvSpPr>
        <dsp:cNvPr id="0" name=""/>
        <dsp:cNvSpPr/>
      </dsp:nvSpPr>
      <dsp:spPr>
        <a:xfrm>
          <a:off x="2239" y="3960122"/>
          <a:ext cx="1598941" cy="10153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5C13F7-7DDC-4976-8040-226C4996FD5D}">
      <dsp:nvSpPr>
        <dsp:cNvPr id="0" name=""/>
        <dsp:cNvSpPr/>
      </dsp:nvSpPr>
      <dsp:spPr>
        <a:xfrm>
          <a:off x="179899" y="4128899"/>
          <a:ext cx="1598941" cy="10153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/>
            <a:t>профессиональные компетенции</a:t>
          </a:r>
        </a:p>
      </dsp:txBody>
      <dsp:txXfrm>
        <a:off x="179899" y="4128899"/>
        <a:ext cx="1598941" cy="1015327"/>
      </dsp:txXfrm>
    </dsp:sp>
    <dsp:sp modelId="{C81E38ED-3A4E-4F84-90C3-AFCFCF14EB64}">
      <dsp:nvSpPr>
        <dsp:cNvPr id="0" name=""/>
        <dsp:cNvSpPr/>
      </dsp:nvSpPr>
      <dsp:spPr>
        <a:xfrm>
          <a:off x="1956501" y="3960122"/>
          <a:ext cx="1598941" cy="10153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E71D0F-D896-4D83-9088-6DA4BA5DDAD4}">
      <dsp:nvSpPr>
        <dsp:cNvPr id="0" name=""/>
        <dsp:cNvSpPr/>
      </dsp:nvSpPr>
      <dsp:spPr>
        <a:xfrm>
          <a:off x="2134161" y="4128899"/>
          <a:ext cx="1598941" cy="10153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/>
            <a:t>профессиональные компетенции</a:t>
          </a:r>
        </a:p>
      </dsp:txBody>
      <dsp:txXfrm>
        <a:off x="2134161" y="4128899"/>
        <a:ext cx="1598941" cy="1015327"/>
      </dsp:txXfrm>
    </dsp:sp>
    <dsp:sp modelId="{6FC56514-F3B9-4CEF-AA90-E588BDA8F692}">
      <dsp:nvSpPr>
        <dsp:cNvPr id="0" name=""/>
        <dsp:cNvSpPr/>
      </dsp:nvSpPr>
      <dsp:spPr>
        <a:xfrm>
          <a:off x="4887894" y="2479769"/>
          <a:ext cx="1598941" cy="10153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C15301-866A-4810-A8A9-BA723B8A0DDC}">
      <dsp:nvSpPr>
        <dsp:cNvPr id="0" name=""/>
        <dsp:cNvSpPr/>
      </dsp:nvSpPr>
      <dsp:spPr>
        <a:xfrm>
          <a:off x="5065554" y="2648546"/>
          <a:ext cx="1598941" cy="10153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/>
            <a:t>специальные (предметные) компетенции</a:t>
          </a:r>
        </a:p>
      </dsp:txBody>
      <dsp:txXfrm>
        <a:off x="5065554" y="2648546"/>
        <a:ext cx="1598941" cy="1015327"/>
      </dsp:txXfrm>
    </dsp:sp>
    <dsp:sp modelId="{A243B88E-FDB6-4FAC-B389-0C13B6C3DC1A}">
      <dsp:nvSpPr>
        <dsp:cNvPr id="0" name=""/>
        <dsp:cNvSpPr/>
      </dsp:nvSpPr>
      <dsp:spPr>
        <a:xfrm>
          <a:off x="3910763" y="3960122"/>
          <a:ext cx="1598941" cy="10153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139A43-9270-4216-B001-71595EFAB8A2}">
      <dsp:nvSpPr>
        <dsp:cNvPr id="0" name=""/>
        <dsp:cNvSpPr/>
      </dsp:nvSpPr>
      <dsp:spPr>
        <a:xfrm>
          <a:off x="4088423" y="4128899"/>
          <a:ext cx="1598941" cy="10153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/>
            <a:t>профессиональные компетенции</a:t>
          </a:r>
        </a:p>
      </dsp:txBody>
      <dsp:txXfrm>
        <a:off x="4088423" y="4128899"/>
        <a:ext cx="1598941" cy="1015327"/>
      </dsp:txXfrm>
    </dsp:sp>
    <dsp:sp modelId="{76A6C3C5-34E3-44FF-A4B1-3E4144586B35}">
      <dsp:nvSpPr>
        <dsp:cNvPr id="0" name=""/>
        <dsp:cNvSpPr/>
      </dsp:nvSpPr>
      <dsp:spPr>
        <a:xfrm>
          <a:off x="5865024" y="3960122"/>
          <a:ext cx="1598941" cy="10153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82212C-C1EF-402E-B998-6E9A3B49454A}">
      <dsp:nvSpPr>
        <dsp:cNvPr id="0" name=""/>
        <dsp:cNvSpPr/>
      </dsp:nvSpPr>
      <dsp:spPr>
        <a:xfrm>
          <a:off x="6042685" y="4128899"/>
          <a:ext cx="1598941" cy="101532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/>
            <a:t>профессиональные компетенции</a:t>
          </a:r>
        </a:p>
      </dsp:txBody>
      <dsp:txXfrm>
        <a:off x="6042685" y="4128899"/>
        <a:ext cx="1598941" cy="101532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059A73A-E580-4D96-887B-FE0407F94E93}">
      <dsp:nvSpPr>
        <dsp:cNvPr id="0" name=""/>
        <dsp:cNvSpPr/>
      </dsp:nvSpPr>
      <dsp:spPr>
        <a:xfrm>
          <a:off x="3143271" y="0"/>
          <a:ext cx="1571636" cy="1185870"/>
        </a:xfrm>
        <a:prstGeom prst="trapezoid">
          <a:avLst>
            <a:gd name="adj" fmla="val 662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rgbClr val="FFFF00"/>
              </a:solidFill>
            </a:rPr>
            <a:t>ПРИЧИНЫ</a:t>
          </a:r>
          <a:endParaRPr lang="ru-RU" sz="1800" b="1" i="1" kern="1200" dirty="0">
            <a:solidFill>
              <a:srgbClr val="FFFF00"/>
            </a:solidFill>
          </a:endParaRPr>
        </a:p>
      </dsp:txBody>
      <dsp:txXfrm>
        <a:off x="3143271" y="0"/>
        <a:ext cx="1571636" cy="1185870"/>
      </dsp:txXfrm>
    </dsp:sp>
    <dsp:sp modelId="{168F9511-2229-4DDE-BC24-F80632DF0396}">
      <dsp:nvSpPr>
        <dsp:cNvPr id="0" name=""/>
        <dsp:cNvSpPr/>
      </dsp:nvSpPr>
      <dsp:spPr>
        <a:xfrm>
          <a:off x="2357453" y="1185870"/>
          <a:ext cx="3143272" cy="1185870"/>
        </a:xfrm>
        <a:prstGeom prst="trapezoid">
          <a:avLst>
            <a:gd name="adj" fmla="val 662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solidFill>
                <a:srgbClr val="006600"/>
              </a:solidFill>
            </a:rPr>
            <a:t>Значимость для развития человека умения пользоваться исследовательскими методами</a:t>
          </a:r>
          <a:endParaRPr lang="ru-RU" sz="1400" i="1" kern="1200" dirty="0">
            <a:solidFill>
              <a:srgbClr val="006600"/>
            </a:solidFill>
          </a:endParaRPr>
        </a:p>
      </dsp:txBody>
      <dsp:txXfrm>
        <a:off x="2907526" y="1185870"/>
        <a:ext cx="2043126" cy="1185870"/>
      </dsp:txXfrm>
    </dsp:sp>
    <dsp:sp modelId="{FF2E43C1-CBC4-4C51-BA7C-E4EB76B51507}">
      <dsp:nvSpPr>
        <dsp:cNvPr id="0" name=""/>
        <dsp:cNvSpPr/>
      </dsp:nvSpPr>
      <dsp:spPr>
        <a:xfrm>
          <a:off x="1571635" y="2371741"/>
          <a:ext cx="4714908" cy="1185870"/>
        </a:xfrm>
        <a:prstGeom prst="trapezoid">
          <a:avLst>
            <a:gd name="adj" fmla="val 662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solidFill>
                <a:srgbClr val="006600"/>
              </a:solidFill>
            </a:rPr>
            <a:t>Актуальность широких человеческих контактов, знакомства с разными культурами, точками зрения на одну проблему</a:t>
          </a:r>
          <a:endParaRPr lang="ru-RU" sz="1400" i="1" kern="1200" dirty="0">
            <a:solidFill>
              <a:srgbClr val="006600"/>
            </a:solidFill>
          </a:endParaRPr>
        </a:p>
      </dsp:txBody>
      <dsp:txXfrm>
        <a:off x="2396744" y="2371741"/>
        <a:ext cx="3064690" cy="1185870"/>
      </dsp:txXfrm>
    </dsp:sp>
    <dsp:sp modelId="{9F6F5816-9390-4448-A0A7-3264F97E2F02}">
      <dsp:nvSpPr>
        <dsp:cNvPr id="0" name=""/>
        <dsp:cNvSpPr/>
      </dsp:nvSpPr>
      <dsp:spPr>
        <a:xfrm>
          <a:off x="785817" y="3557612"/>
          <a:ext cx="6286544" cy="1185870"/>
        </a:xfrm>
        <a:prstGeom prst="trapezoid">
          <a:avLst>
            <a:gd name="adj" fmla="val 662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solidFill>
                <a:srgbClr val="006600"/>
              </a:solidFill>
            </a:rPr>
            <a:t>Актуальность приобретения коммуникативных навыков и умений, т.е. умений работать в разнообразных группах, выполняя разные социальные роли (лидера, исполнителя, посредника и пр.)</a:t>
          </a:r>
          <a:endParaRPr lang="ru-RU" sz="1400" i="1" kern="1200" dirty="0">
            <a:solidFill>
              <a:srgbClr val="006600"/>
            </a:solidFill>
          </a:endParaRPr>
        </a:p>
      </dsp:txBody>
      <dsp:txXfrm>
        <a:off x="1885963" y="3557612"/>
        <a:ext cx="4086253" cy="1185870"/>
      </dsp:txXfrm>
    </dsp:sp>
    <dsp:sp modelId="{5FD280E3-F3B2-4AD7-823E-D6CAD2672D82}">
      <dsp:nvSpPr>
        <dsp:cNvPr id="0" name=""/>
        <dsp:cNvSpPr/>
      </dsp:nvSpPr>
      <dsp:spPr>
        <a:xfrm>
          <a:off x="0" y="4743483"/>
          <a:ext cx="7858180" cy="1185870"/>
        </a:xfrm>
        <a:prstGeom prst="trapezoid">
          <a:avLst>
            <a:gd name="adj" fmla="val 66265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smtClean="0">
              <a:solidFill>
                <a:srgbClr val="006600"/>
              </a:solidFill>
            </a:rPr>
            <a:t>Необходимость научить </a:t>
          </a:r>
          <a:r>
            <a:rPr lang="ru-RU" sz="1600" i="1" kern="1200" smtClean="0">
              <a:solidFill>
                <a:srgbClr val="006600"/>
              </a:solidFill>
            </a:rPr>
            <a:t>приобретать знания </a:t>
          </a:r>
          <a:r>
            <a:rPr lang="ru-RU" sz="1600" i="1" kern="1200" dirty="0" smtClean="0">
              <a:solidFill>
                <a:srgbClr val="006600"/>
              </a:solidFill>
            </a:rPr>
            <a:t>самостоятельно, уметь пользоваться приобретенными знаниями для решения новых познавательных и практических задач</a:t>
          </a:r>
          <a:endParaRPr lang="ru-RU" sz="1600" i="1" kern="1200" dirty="0">
            <a:solidFill>
              <a:srgbClr val="006600"/>
            </a:solidFill>
          </a:endParaRPr>
        </a:p>
      </dsp:txBody>
      <dsp:txXfrm>
        <a:off x="1375181" y="4743483"/>
        <a:ext cx="5107817" cy="118587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4F388B5-2AAE-43A1-9727-95977DEE35AC}">
      <dsp:nvSpPr>
        <dsp:cNvPr id="0" name=""/>
        <dsp:cNvSpPr/>
      </dsp:nvSpPr>
      <dsp:spPr>
        <a:xfrm>
          <a:off x="1803617" y="634679"/>
          <a:ext cx="4233020" cy="4233020"/>
        </a:xfrm>
        <a:prstGeom prst="blockArc">
          <a:avLst>
            <a:gd name="adj1" fmla="val 9000000"/>
            <a:gd name="adj2" fmla="val 162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56C020-6F44-42F2-A573-D28DBCD2F17F}">
      <dsp:nvSpPr>
        <dsp:cNvPr id="0" name=""/>
        <dsp:cNvSpPr/>
      </dsp:nvSpPr>
      <dsp:spPr>
        <a:xfrm>
          <a:off x="1803617" y="634679"/>
          <a:ext cx="4233020" cy="4233020"/>
        </a:xfrm>
        <a:prstGeom prst="blockArc">
          <a:avLst>
            <a:gd name="adj1" fmla="val 1800000"/>
            <a:gd name="adj2" fmla="val 90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80D83B-26D8-4E0E-B983-A435D1418328}">
      <dsp:nvSpPr>
        <dsp:cNvPr id="0" name=""/>
        <dsp:cNvSpPr/>
      </dsp:nvSpPr>
      <dsp:spPr>
        <a:xfrm>
          <a:off x="1803617" y="634679"/>
          <a:ext cx="4233020" cy="4233020"/>
        </a:xfrm>
        <a:prstGeom prst="blockArc">
          <a:avLst>
            <a:gd name="adj1" fmla="val 16200000"/>
            <a:gd name="adj2" fmla="val 1800000"/>
            <a:gd name="adj3" fmla="val 4636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DE4315-4A53-4D90-B3CC-2F74128A0A1C}">
      <dsp:nvSpPr>
        <dsp:cNvPr id="0" name=""/>
        <dsp:cNvSpPr/>
      </dsp:nvSpPr>
      <dsp:spPr>
        <a:xfrm>
          <a:off x="2946680" y="1777742"/>
          <a:ext cx="1946895" cy="19468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/>
            <a:t>ОПЫТ</a:t>
          </a:r>
          <a:endParaRPr lang="ru-RU" sz="3300" kern="1200" dirty="0"/>
        </a:p>
      </dsp:txBody>
      <dsp:txXfrm>
        <a:off x="2946680" y="1777742"/>
        <a:ext cx="1946895" cy="1946895"/>
      </dsp:txXfrm>
    </dsp:sp>
    <dsp:sp modelId="{1DC75A55-FE73-4211-8429-F90332AF3F2E}">
      <dsp:nvSpPr>
        <dsp:cNvPr id="0" name=""/>
        <dsp:cNvSpPr/>
      </dsp:nvSpPr>
      <dsp:spPr>
        <a:xfrm>
          <a:off x="2965079" y="2327"/>
          <a:ext cx="1910096" cy="13628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Видение</a:t>
          </a:r>
          <a:endParaRPr lang="ru-RU" sz="2000" kern="1200" dirty="0"/>
        </a:p>
      </dsp:txBody>
      <dsp:txXfrm>
        <a:off x="2965079" y="2327"/>
        <a:ext cx="1910096" cy="1362826"/>
      </dsp:txXfrm>
    </dsp:sp>
    <dsp:sp modelId="{EC766B0C-BD3C-4848-8CFA-872824E0B454}">
      <dsp:nvSpPr>
        <dsp:cNvPr id="0" name=""/>
        <dsp:cNvSpPr/>
      </dsp:nvSpPr>
      <dsp:spPr>
        <a:xfrm>
          <a:off x="4574606" y="3103500"/>
          <a:ext cx="2271968" cy="13628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Осмысление</a:t>
          </a:r>
          <a:endParaRPr lang="ru-RU" sz="1800" kern="1200" dirty="0"/>
        </a:p>
      </dsp:txBody>
      <dsp:txXfrm>
        <a:off x="4574606" y="3103500"/>
        <a:ext cx="2271968" cy="1362826"/>
      </dsp:txXfrm>
    </dsp:sp>
    <dsp:sp modelId="{639A075C-57CF-49DB-BD62-0074F88B83BE}">
      <dsp:nvSpPr>
        <dsp:cNvPr id="0" name=""/>
        <dsp:cNvSpPr/>
      </dsp:nvSpPr>
      <dsp:spPr>
        <a:xfrm>
          <a:off x="925825" y="3103500"/>
          <a:ext cx="2407678" cy="136282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Применение</a:t>
          </a:r>
          <a:endParaRPr lang="ru-RU" sz="1800" kern="1200" dirty="0"/>
        </a:p>
      </dsp:txBody>
      <dsp:txXfrm>
        <a:off x="925825" y="3103500"/>
        <a:ext cx="2407678" cy="1362826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63B6B09-9C90-4903-AE40-B4E7208C0F05}">
      <dsp:nvSpPr>
        <dsp:cNvPr id="0" name=""/>
        <dsp:cNvSpPr/>
      </dsp:nvSpPr>
      <dsp:spPr>
        <a:xfrm>
          <a:off x="0" y="0"/>
          <a:ext cx="5984748" cy="102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Проблема</a:t>
          </a:r>
          <a:endParaRPr lang="ru-RU" sz="4100" kern="1200" dirty="0"/>
        </a:p>
      </dsp:txBody>
      <dsp:txXfrm>
        <a:off x="0" y="0"/>
        <a:ext cx="4824348" cy="1020131"/>
      </dsp:txXfrm>
    </dsp:sp>
    <dsp:sp modelId="{8D4C258E-7C10-4E3F-A136-665230A09967}">
      <dsp:nvSpPr>
        <dsp:cNvPr id="0" name=""/>
        <dsp:cNvSpPr/>
      </dsp:nvSpPr>
      <dsp:spPr>
        <a:xfrm>
          <a:off x="446913" y="1161816"/>
          <a:ext cx="5984748" cy="102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Проектирование</a:t>
          </a:r>
          <a:endParaRPr lang="ru-RU" sz="4100" kern="1200" dirty="0"/>
        </a:p>
      </dsp:txBody>
      <dsp:txXfrm>
        <a:off x="446913" y="1161816"/>
        <a:ext cx="4874749" cy="1020131"/>
      </dsp:txXfrm>
    </dsp:sp>
    <dsp:sp modelId="{BCB68F48-CBEF-4BEE-B651-C90457F47836}">
      <dsp:nvSpPr>
        <dsp:cNvPr id="0" name=""/>
        <dsp:cNvSpPr/>
      </dsp:nvSpPr>
      <dsp:spPr>
        <a:xfrm>
          <a:off x="893826" y="2323632"/>
          <a:ext cx="5984748" cy="102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Поиск</a:t>
          </a:r>
          <a:endParaRPr lang="ru-RU" sz="4100" kern="1200" dirty="0"/>
        </a:p>
      </dsp:txBody>
      <dsp:txXfrm>
        <a:off x="893826" y="2323632"/>
        <a:ext cx="4874749" cy="1020131"/>
      </dsp:txXfrm>
    </dsp:sp>
    <dsp:sp modelId="{E183F6B1-7AAF-4A81-B02D-229DB435EA95}">
      <dsp:nvSpPr>
        <dsp:cNvPr id="0" name=""/>
        <dsp:cNvSpPr/>
      </dsp:nvSpPr>
      <dsp:spPr>
        <a:xfrm>
          <a:off x="1340739" y="3485448"/>
          <a:ext cx="5984748" cy="102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Продукт</a:t>
          </a:r>
          <a:endParaRPr lang="ru-RU" sz="4100" kern="1200" dirty="0"/>
        </a:p>
      </dsp:txBody>
      <dsp:txXfrm>
        <a:off x="1340739" y="3485448"/>
        <a:ext cx="4874749" cy="1020131"/>
      </dsp:txXfrm>
    </dsp:sp>
    <dsp:sp modelId="{9A21498B-3FCE-46F0-AEB2-70E9904E6EA9}">
      <dsp:nvSpPr>
        <dsp:cNvPr id="0" name=""/>
        <dsp:cNvSpPr/>
      </dsp:nvSpPr>
      <dsp:spPr>
        <a:xfrm>
          <a:off x="1787652" y="4647264"/>
          <a:ext cx="5984748" cy="10201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100" kern="1200" dirty="0" smtClean="0"/>
            <a:t>Презентация</a:t>
          </a:r>
          <a:endParaRPr lang="ru-RU" sz="4100" kern="1200" dirty="0"/>
        </a:p>
      </dsp:txBody>
      <dsp:txXfrm>
        <a:off x="1787652" y="4647264"/>
        <a:ext cx="4874749" cy="1020131"/>
      </dsp:txXfrm>
    </dsp:sp>
    <dsp:sp modelId="{D7082CB6-2C96-42BE-B545-A640A9E01346}">
      <dsp:nvSpPr>
        <dsp:cNvPr id="0" name=""/>
        <dsp:cNvSpPr/>
      </dsp:nvSpPr>
      <dsp:spPr>
        <a:xfrm>
          <a:off x="5321662" y="745262"/>
          <a:ext cx="663085" cy="66308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5321662" y="745262"/>
        <a:ext cx="663085" cy="663085"/>
      </dsp:txXfrm>
    </dsp:sp>
    <dsp:sp modelId="{567EC2B7-3A25-4DA3-9B53-3D81E37812A3}">
      <dsp:nvSpPr>
        <dsp:cNvPr id="0" name=""/>
        <dsp:cNvSpPr/>
      </dsp:nvSpPr>
      <dsp:spPr>
        <a:xfrm>
          <a:off x="5768575" y="1907078"/>
          <a:ext cx="663085" cy="66308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5768575" y="1907078"/>
        <a:ext cx="663085" cy="663085"/>
      </dsp:txXfrm>
    </dsp:sp>
    <dsp:sp modelId="{9210CE9D-8B2F-4E5C-B531-2F053D4E9FB6}">
      <dsp:nvSpPr>
        <dsp:cNvPr id="0" name=""/>
        <dsp:cNvSpPr/>
      </dsp:nvSpPr>
      <dsp:spPr>
        <a:xfrm>
          <a:off x="6215488" y="3051892"/>
          <a:ext cx="663085" cy="66308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6215488" y="3051892"/>
        <a:ext cx="663085" cy="663085"/>
      </dsp:txXfrm>
    </dsp:sp>
    <dsp:sp modelId="{721A28ED-006D-41A0-86BE-A10BBC4BCA63}">
      <dsp:nvSpPr>
        <dsp:cNvPr id="0" name=""/>
        <dsp:cNvSpPr/>
      </dsp:nvSpPr>
      <dsp:spPr>
        <a:xfrm>
          <a:off x="6662401" y="4225043"/>
          <a:ext cx="663085" cy="663085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/>
        </a:p>
      </dsp:txBody>
      <dsp:txXfrm>
        <a:off x="6662401" y="4225043"/>
        <a:ext cx="663085" cy="663085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E84DC45-2223-4323-90F1-97FA82B6C76C}">
      <dsp:nvSpPr>
        <dsp:cNvPr id="0" name=""/>
        <dsp:cNvSpPr/>
      </dsp:nvSpPr>
      <dsp:spPr>
        <a:xfrm>
          <a:off x="582929" y="0"/>
          <a:ext cx="6606540" cy="4114800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F7C1EC-3019-410C-B3D5-B3240A09E060}">
      <dsp:nvSpPr>
        <dsp:cNvPr id="0" name=""/>
        <dsp:cNvSpPr/>
      </dsp:nvSpPr>
      <dsp:spPr>
        <a:xfrm>
          <a:off x="8349" y="1234440"/>
          <a:ext cx="2501741" cy="164592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Цель</a:t>
          </a:r>
          <a:endParaRPr lang="ru-RU" sz="2000" kern="1200" dirty="0"/>
        </a:p>
      </dsp:txBody>
      <dsp:txXfrm>
        <a:off x="8349" y="1234440"/>
        <a:ext cx="2501741" cy="1645920"/>
      </dsp:txXfrm>
    </dsp:sp>
    <dsp:sp modelId="{0FA32684-36E3-4FC6-966D-4EEE4099203D}">
      <dsp:nvSpPr>
        <dsp:cNvPr id="0" name=""/>
        <dsp:cNvSpPr/>
      </dsp:nvSpPr>
      <dsp:spPr>
        <a:xfrm>
          <a:off x="2635329" y="1234440"/>
          <a:ext cx="2501741" cy="1645920"/>
        </a:xfrm>
        <a:prstGeom prst="roundRect">
          <a:avLst/>
        </a:prstGeom>
        <a:solidFill>
          <a:schemeClr val="accent5">
            <a:hueOff val="2571418"/>
            <a:satOff val="5874"/>
            <a:lumOff val="-1627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Организованная деятельность</a:t>
          </a:r>
          <a:endParaRPr lang="ru-RU" sz="2000" kern="1200" dirty="0"/>
        </a:p>
      </dsp:txBody>
      <dsp:txXfrm>
        <a:off x="2635329" y="1234440"/>
        <a:ext cx="2501741" cy="1645920"/>
      </dsp:txXfrm>
    </dsp:sp>
    <dsp:sp modelId="{8D08B978-75E4-4641-86CA-88BC634080E7}">
      <dsp:nvSpPr>
        <dsp:cNvPr id="0" name=""/>
        <dsp:cNvSpPr/>
      </dsp:nvSpPr>
      <dsp:spPr>
        <a:xfrm>
          <a:off x="5262309" y="1234440"/>
          <a:ext cx="2501741" cy="1645920"/>
        </a:xfrm>
        <a:prstGeom prst="roundRect">
          <a:avLst/>
        </a:prstGeom>
        <a:solidFill>
          <a:schemeClr val="accent5">
            <a:hueOff val="5142836"/>
            <a:satOff val="11748"/>
            <a:lumOff val="-3254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Новое знание</a:t>
          </a:r>
          <a:endParaRPr lang="ru-RU" sz="2000" kern="1200" dirty="0"/>
        </a:p>
      </dsp:txBody>
      <dsp:txXfrm>
        <a:off x="5262309" y="1234440"/>
        <a:ext cx="2501741" cy="164592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75F585-471E-4228-82E4-DA3B24AF3D16}">
      <dsp:nvSpPr>
        <dsp:cNvPr id="0" name=""/>
        <dsp:cNvSpPr/>
      </dsp:nvSpPr>
      <dsp:spPr>
        <a:xfrm>
          <a:off x="0" y="1895542"/>
          <a:ext cx="1301747" cy="10139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/>
            <a:t>Проекты</a:t>
          </a:r>
          <a:endParaRPr lang="ru-RU" sz="1800" b="1" i="1" kern="1200" dirty="0"/>
        </a:p>
      </dsp:txBody>
      <dsp:txXfrm>
        <a:off x="0" y="1895542"/>
        <a:ext cx="1301747" cy="1013980"/>
      </dsp:txXfrm>
    </dsp:sp>
    <dsp:sp modelId="{CD2924A7-1455-4AEE-AD3E-D24C2DE630AD}">
      <dsp:nvSpPr>
        <dsp:cNvPr id="0" name=""/>
        <dsp:cNvSpPr/>
      </dsp:nvSpPr>
      <dsp:spPr>
        <a:xfrm rot="17767605">
          <a:off x="678327" y="1386813"/>
          <a:ext cx="2227926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2227926" y="15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7767605">
        <a:off x="1736592" y="1346693"/>
        <a:ext cx="111396" cy="111396"/>
      </dsp:txXfrm>
    </dsp:sp>
    <dsp:sp modelId="{9D834452-A901-4C4B-8E07-7A99425DF09F}">
      <dsp:nvSpPr>
        <dsp:cNvPr id="0" name=""/>
        <dsp:cNvSpPr/>
      </dsp:nvSpPr>
      <dsp:spPr>
        <a:xfrm>
          <a:off x="2282833" y="75739"/>
          <a:ext cx="1460901" cy="653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 доминирующей деятельности</a:t>
          </a:r>
          <a:endParaRPr lang="ru-RU" sz="1000" kern="1200" dirty="0"/>
        </a:p>
      </dsp:txBody>
      <dsp:txXfrm>
        <a:off x="2282833" y="75739"/>
        <a:ext cx="1460901" cy="653023"/>
      </dsp:txXfrm>
    </dsp:sp>
    <dsp:sp modelId="{B3DDA9D6-47F9-4E15-B640-37673036221F}">
      <dsp:nvSpPr>
        <dsp:cNvPr id="0" name=""/>
        <dsp:cNvSpPr/>
      </dsp:nvSpPr>
      <dsp:spPr>
        <a:xfrm rot="21030209">
          <a:off x="3733018" y="257643"/>
          <a:ext cx="1564104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1564104" y="15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030209">
        <a:off x="4475967" y="234119"/>
        <a:ext cx="78205" cy="78205"/>
      </dsp:txXfrm>
    </dsp:sp>
    <dsp:sp modelId="{AA5A0A20-57FD-4162-A27A-1C54FA859536}">
      <dsp:nvSpPr>
        <dsp:cNvPr id="0" name=""/>
        <dsp:cNvSpPr/>
      </dsp:nvSpPr>
      <dsp:spPr>
        <a:xfrm>
          <a:off x="5286405" y="47657"/>
          <a:ext cx="2027960" cy="1930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исследовательские</a:t>
          </a:r>
          <a:endParaRPr lang="ru-RU" sz="1000" kern="1200" dirty="0"/>
        </a:p>
      </dsp:txBody>
      <dsp:txXfrm>
        <a:off x="5286405" y="47657"/>
        <a:ext cx="2027960" cy="193071"/>
      </dsp:txXfrm>
    </dsp:sp>
    <dsp:sp modelId="{15A8D3D0-E27D-48C3-BDCE-43789D135496}">
      <dsp:nvSpPr>
        <dsp:cNvPr id="0" name=""/>
        <dsp:cNvSpPr/>
      </dsp:nvSpPr>
      <dsp:spPr>
        <a:xfrm rot="21397845">
          <a:off x="3742399" y="341243"/>
          <a:ext cx="1545970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1545970" y="15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397845">
        <a:off x="4476735" y="318173"/>
        <a:ext cx="77298" cy="77298"/>
      </dsp:txXfrm>
    </dsp:sp>
    <dsp:sp modelId="{B6803CE9-C726-427D-8746-CEB2CA1D0A25}">
      <dsp:nvSpPr>
        <dsp:cNvPr id="0" name=""/>
        <dsp:cNvSpPr/>
      </dsp:nvSpPr>
      <dsp:spPr>
        <a:xfrm>
          <a:off x="5287033" y="219253"/>
          <a:ext cx="2027960" cy="1842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творческий</a:t>
          </a:r>
          <a:endParaRPr lang="ru-RU" sz="1000" kern="1200" dirty="0"/>
        </a:p>
      </dsp:txBody>
      <dsp:txXfrm>
        <a:off x="5287033" y="219253"/>
        <a:ext cx="2027960" cy="184280"/>
      </dsp:txXfrm>
    </dsp:sp>
    <dsp:sp modelId="{43400E70-43C4-40DB-9E76-84AA47B13609}">
      <dsp:nvSpPr>
        <dsp:cNvPr id="0" name=""/>
        <dsp:cNvSpPr/>
      </dsp:nvSpPr>
      <dsp:spPr>
        <a:xfrm rot="150936">
          <a:off x="3742987" y="420757"/>
          <a:ext cx="1553149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1553149" y="15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50936">
        <a:off x="4480733" y="397507"/>
        <a:ext cx="77657" cy="77657"/>
      </dsp:txXfrm>
    </dsp:sp>
    <dsp:sp modelId="{EF09120F-F43B-4036-9F37-73C4D566905B}">
      <dsp:nvSpPr>
        <dsp:cNvPr id="0" name=""/>
        <dsp:cNvSpPr/>
      </dsp:nvSpPr>
      <dsp:spPr>
        <a:xfrm>
          <a:off x="5295388" y="379421"/>
          <a:ext cx="2027960" cy="181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поисковый</a:t>
          </a:r>
          <a:endParaRPr lang="ru-RU" sz="1000" kern="1200" dirty="0"/>
        </a:p>
      </dsp:txBody>
      <dsp:txXfrm>
        <a:off x="5295388" y="379421"/>
        <a:ext cx="2027960" cy="181999"/>
      </dsp:txXfrm>
    </dsp:sp>
    <dsp:sp modelId="{B2870C04-EA99-4C90-B6B7-610A0A24458D}">
      <dsp:nvSpPr>
        <dsp:cNvPr id="0" name=""/>
        <dsp:cNvSpPr/>
      </dsp:nvSpPr>
      <dsp:spPr>
        <a:xfrm rot="531988">
          <a:off x="3734352" y="507698"/>
          <a:ext cx="1570419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1570419" y="15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31988">
        <a:off x="4480301" y="484017"/>
        <a:ext cx="78520" cy="78520"/>
      </dsp:txXfrm>
    </dsp:sp>
    <dsp:sp modelId="{4C730489-25AA-48D9-8299-633547DE1DF4}">
      <dsp:nvSpPr>
        <dsp:cNvPr id="0" name=""/>
        <dsp:cNvSpPr/>
      </dsp:nvSpPr>
      <dsp:spPr>
        <a:xfrm>
          <a:off x="5295388" y="549962"/>
          <a:ext cx="2027960" cy="1886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ролевой</a:t>
          </a:r>
          <a:endParaRPr lang="ru-RU" sz="1000" kern="1200" dirty="0"/>
        </a:p>
      </dsp:txBody>
      <dsp:txXfrm>
        <a:off x="5295388" y="549962"/>
        <a:ext cx="2027960" cy="188681"/>
      </dsp:txXfrm>
    </dsp:sp>
    <dsp:sp modelId="{5B6DAEDB-12EA-4EED-88E2-A2C603A7E79D}">
      <dsp:nvSpPr>
        <dsp:cNvPr id="0" name=""/>
        <dsp:cNvSpPr/>
      </dsp:nvSpPr>
      <dsp:spPr>
        <a:xfrm rot="987080">
          <a:off x="3710618" y="615766"/>
          <a:ext cx="1617888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1617888" y="15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987080">
        <a:off x="4479115" y="590897"/>
        <a:ext cx="80894" cy="80894"/>
      </dsp:txXfrm>
    </dsp:sp>
    <dsp:sp modelId="{B5F66CF2-BF5D-42B3-9DAF-BA2E8ECCA619}">
      <dsp:nvSpPr>
        <dsp:cNvPr id="0" name=""/>
        <dsp:cNvSpPr/>
      </dsp:nvSpPr>
      <dsp:spPr>
        <a:xfrm>
          <a:off x="5295388" y="715971"/>
          <a:ext cx="2027960" cy="2889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практико-ориентированный</a:t>
          </a:r>
          <a:endParaRPr lang="ru-RU" sz="1000" kern="1200" dirty="0"/>
        </a:p>
      </dsp:txBody>
      <dsp:txXfrm>
        <a:off x="5295388" y="715971"/>
        <a:ext cx="2027960" cy="288933"/>
      </dsp:txXfrm>
    </dsp:sp>
    <dsp:sp modelId="{1736CCCB-A8FC-40AD-B7EB-D44CC1FBC7AC}">
      <dsp:nvSpPr>
        <dsp:cNvPr id="0" name=""/>
        <dsp:cNvSpPr/>
      </dsp:nvSpPr>
      <dsp:spPr>
        <a:xfrm rot="18479416">
          <a:off x="1016662" y="1802568"/>
          <a:ext cx="1482995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1482995" y="15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8479416">
        <a:off x="1721085" y="1781071"/>
        <a:ext cx="74149" cy="74149"/>
      </dsp:txXfrm>
    </dsp:sp>
    <dsp:sp modelId="{0792E8CE-82EA-4784-B6FC-068A429B6925}">
      <dsp:nvSpPr>
        <dsp:cNvPr id="0" name=""/>
        <dsp:cNvSpPr/>
      </dsp:nvSpPr>
      <dsp:spPr>
        <a:xfrm>
          <a:off x="2214572" y="899917"/>
          <a:ext cx="1439709" cy="66768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 предметно-содержательной части</a:t>
          </a:r>
          <a:endParaRPr lang="ru-RU" sz="1000" kern="1200" dirty="0"/>
        </a:p>
      </dsp:txBody>
      <dsp:txXfrm>
        <a:off x="2214572" y="899917"/>
        <a:ext cx="1439709" cy="667685"/>
      </dsp:txXfrm>
    </dsp:sp>
    <dsp:sp modelId="{32CAFC39-CD57-466A-8496-2B40A285665B}">
      <dsp:nvSpPr>
        <dsp:cNvPr id="0" name=""/>
        <dsp:cNvSpPr/>
      </dsp:nvSpPr>
      <dsp:spPr>
        <a:xfrm rot="21286574">
          <a:off x="3652159" y="1171632"/>
          <a:ext cx="1022546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1022546" y="15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286574">
        <a:off x="4137868" y="1161647"/>
        <a:ext cx="51127" cy="51127"/>
      </dsp:txXfrm>
    </dsp:sp>
    <dsp:sp modelId="{C45320E8-710B-427E-9829-4E4655CB10F6}">
      <dsp:nvSpPr>
        <dsp:cNvPr id="0" name=""/>
        <dsp:cNvSpPr/>
      </dsp:nvSpPr>
      <dsp:spPr>
        <a:xfrm>
          <a:off x="4672582" y="1013615"/>
          <a:ext cx="1971157" cy="2540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монопроект</a:t>
          </a:r>
          <a:endParaRPr lang="ru-RU" sz="1000" kern="1200" dirty="0"/>
        </a:p>
      </dsp:txBody>
      <dsp:txXfrm>
        <a:off x="4672582" y="1013615"/>
        <a:ext cx="1971157" cy="254093"/>
      </dsp:txXfrm>
    </dsp:sp>
    <dsp:sp modelId="{A4D4CC73-5FF4-4898-A2C0-D7FF237483E1}">
      <dsp:nvSpPr>
        <dsp:cNvPr id="0" name=""/>
        <dsp:cNvSpPr/>
      </dsp:nvSpPr>
      <dsp:spPr>
        <a:xfrm rot="734315">
          <a:off x="3642596" y="1327182"/>
          <a:ext cx="1028388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1028388" y="1557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734315">
        <a:off x="4131081" y="1317051"/>
        <a:ext cx="51419" cy="51419"/>
      </dsp:txXfrm>
    </dsp:sp>
    <dsp:sp modelId="{8392EB3C-4022-4139-BB04-283735577AAC}">
      <dsp:nvSpPr>
        <dsp:cNvPr id="0" name=""/>
        <dsp:cNvSpPr/>
      </dsp:nvSpPr>
      <dsp:spPr>
        <a:xfrm>
          <a:off x="4659298" y="1331883"/>
          <a:ext cx="1984440" cy="239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межпредметный</a:t>
          </a:r>
          <a:r>
            <a:rPr lang="ru-RU" sz="1000" kern="1200" dirty="0" smtClean="0"/>
            <a:t> </a:t>
          </a:r>
          <a:endParaRPr lang="ru-RU" sz="1000" kern="1200" dirty="0"/>
        </a:p>
      </dsp:txBody>
      <dsp:txXfrm>
        <a:off x="4659298" y="1331883"/>
        <a:ext cx="1984440" cy="239755"/>
      </dsp:txXfrm>
    </dsp:sp>
    <dsp:sp modelId="{0E607BE1-4ABF-400A-BD8B-64A8E3A4CAA9}">
      <dsp:nvSpPr>
        <dsp:cNvPr id="0" name=""/>
        <dsp:cNvSpPr/>
      </dsp:nvSpPr>
      <dsp:spPr>
        <a:xfrm>
          <a:off x="2233432" y="1704435"/>
          <a:ext cx="1460901" cy="653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 характеру координации</a:t>
          </a:r>
          <a:endParaRPr lang="ru-RU" sz="1000" kern="1200" dirty="0"/>
        </a:p>
      </dsp:txBody>
      <dsp:txXfrm>
        <a:off x="2233432" y="1704435"/>
        <a:ext cx="1460901" cy="653023"/>
      </dsp:txXfrm>
    </dsp:sp>
    <dsp:sp modelId="{4CA26B27-A5F8-4799-B96B-03668F4754A6}">
      <dsp:nvSpPr>
        <dsp:cNvPr id="0" name=""/>
        <dsp:cNvSpPr/>
      </dsp:nvSpPr>
      <dsp:spPr>
        <a:xfrm rot="598745">
          <a:off x="3687222" y="2096833"/>
          <a:ext cx="940231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940231" y="15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598745">
        <a:off x="4133832" y="2088906"/>
        <a:ext cx="47011" cy="47011"/>
      </dsp:txXfrm>
    </dsp:sp>
    <dsp:sp modelId="{3F763E46-B676-46E8-81E9-EF4107A005E5}">
      <dsp:nvSpPr>
        <dsp:cNvPr id="0" name=""/>
        <dsp:cNvSpPr/>
      </dsp:nvSpPr>
      <dsp:spPr>
        <a:xfrm>
          <a:off x="4620341" y="2101737"/>
          <a:ext cx="2027960" cy="1842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скрытый</a:t>
          </a:r>
          <a:endParaRPr lang="ru-RU" sz="1000" kern="1200" dirty="0"/>
        </a:p>
      </dsp:txBody>
      <dsp:txXfrm>
        <a:off x="4620341" y="2101737"/>
        <a:ext cx="2027960" cy="184280"/>
      </dsp:txXfrm>
    </dsp:sp>
    <dsp:sp modelId="{2133AFD6-D430-4A1D-B642-68521E2A789E}">
      <dsp:nvSpPr>
        <dsp:cNvPr id="0" name=""/>
        <dsp:cNvSpPr/>
      </dsp:nvSpPr>
      <dsp:spPr>
        <a:xfrm rot="20889500">
          <a:off x="3684320" y="1918806"/>
          <a:ext cx="941107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941107" y="15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0889500">
        <a:off x="4131346" y="1910857"/>
        <a:ext cx="47055" cy="47055"/>
      </dsp:txXfrm>
    </dsp:sp>
    <dsp:sp modelId="{11C2E168-0AB6-411A-9ED8-64A6EAD5C127}">
      <dsp:nvSpPr>
        <dsp:cNvPr id="0" name=""/>
        <dsp:cNvSpPr/>
      </dsp:nvSpPr>
      <dsp:spPr>
        <a:xfrm>
          <a:off x="4615413" y="1746824"/>
          <a:ext cx="2027960" cy="181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непосредственный</a:t>
          </a:r>
          <a:endParaRPr lang="ru-RU" sz="1000" kern="1200" dirty="0"/>
        </a:p>
      </dsp:txBody>
      <dsp:txXfrm>
        <a:off x="4615413" y="1746824"/>
        <a:ext cx="2027960" cy="181999"/>
      </dsp:txXfrm>
    </dsp:sp>
    <dsp:sp modelId="{74CD862C-B699-4A31-A553-F567EE3F5778}">
      <dsp:nvSpPr>
        <dsp:cNvPr id="0" name=""/>
        <dsp:cNvSpPr/>
      </dsp:nvSpPr>
      <dsp:spPr>
        <a:xfrm>
          <a:off x="2233432" y="2512668"/>
          <a:ext cx="1460901" cy="653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 количеству участников</a:t>
          </a:r>
          <a:endParaRPr lang="ru-RU" sz="1000" kern="1200" dirty="0"/>
        </a:p>
      </dsp:txBody>
      <dsp:txXfrm>
        <a:off x="2233432" y="2512668"/>
        <a:ext cx="1460901" cy="653023"/>
      </dsp:txXfrm>
    </dsp:sp>
    <dsp:sp modelId="{F181216A-64DA-4992-88A7-7DC626A32CB0}">
      <dsp:nvSpPr>
        <dsp:cNvPr id="0" name=""/>
        <dsp:cNvSpPr/>
      </dsp:nvSpPr>
      <dsp:spPr>
        <a:xfrm rot="651019">
          <a:off x="3685695" y="2914563"/>
          <a:ext cx="966423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966423" y="15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651019">
        <a:off x="4144747" y="2905981"/>
        <a:ext cx="48321" cy="48321"/>
      </dsp:txXfrm>
    </dsp:sp>
    <dsp:sp modelId="{A7804449-2687-4670-8DAD-477FE7A020BB}">
      <dsp:nvSpPr>
        <dsp:cNvPr id="0" name=""/>
        <dsp:cNvSpPr/>
      </dsp:nvSpPr>
      <dsp:spPr>
        <a:xfrm>
          <a:off x="4643480" y="2928963"/>
          <a:ext cx="2027960" cy="1842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персональный</a:t>
          </a:r>
          <a:endParaRPr lang="ru-RU" sz="1000" kern="1200" dirty="0"/>
        </a:p>
      </dsp:txBody>
      <dsp:txXfrm>
        <a:off x="4643480" y="2928963"/>
        <a:ext cx="2027960" cy="184280"/>
      </dsp:txXfrm>
    </dsp:sp>
    <dsp:sp modelId="{66982A9E-6288-455E-B5DC-8F920E0B3920}">
      <dsp:nvSpPr>
        <dsp:cNvPr id="0" name=""/>
        <dsp:cNvSpPr/>
      </dsp:nvSpPr>
      <dsp:spPr>
        <a:xfrm rot="21069306">
          <a:off x="3688762" y="2751553"/>
          <a:ext cx="937151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937151" y="15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069306">
        <a:off x="4133909" y="2743703"/>
        <a:ext cx="46857" cy="46857"/>
      </dsp:txXfrm>
    </dsp:sp>
    <dsp:sp modelId="{E91FF5F9-EA89-4203-BD10-A662112872A9}">
      <dsp:nvSpPr>
        <dsp:cNvPr id="0" name=""/>
        <dsp:cNvSpPr/>
      </dsp:nvSpPr>
      <dsp:spPr>
        <a:xfrm>
          <a:off x="4620341" y="2604083"/>
          <a:ext cx="2027960" cy="181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групповой</a:t>
          </a:r>
          <a:endParaRPr lang="ru-RU" sz="1000" kern="1200" dirty="0"/>
        </a:p>
      </dsp:txBody>
      <dsp:txXfrm>
        <a:off x="4620341" y="2604083"/>
        <a:ext cx="2027960" cy="181999"/>
      </dsp:txXfrm>
    </dsp:sp>
    <dsp:sp modelId="{EFFB688E-6071-486C-99ED-7062D6FD428D}">
      <dsp:nvSpPr>
        <dsp:cNvPr id="0" name=""/>
        <dsp:cNvSpPr/>
      </dsp:nvSpPr>
      <dsp:spPr>
        <a:xfrm>
          <a:off x="2237934" y="3372726"/>
          <a:ext cx="1460901" cy="653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 характеру контактов</a:t>
          </a:r>
          <a:endParaRPr lang="ru-RU" sz="1000" kern="1200" dirty="0"/>
        </a:p>
      </dsp:txBody>
      <dsp:txXfrm>
        <a:off x="2237934" y="3372726"/>
        <a:ext cx="1460901" cy="653023"/>
      </dsp:txXfrm>
    </dsp:sp>
    <dsp:sp modelId="{96C1FDDA-CEAB-4B66-B51F-7B882730EAC4}">
      <dsp:nvSpPr>
        <dsp:cNvPr id="0" name=""/>
        <dsp:cNvSpPr/>
      </dsp:nvSpPr>
      <dsp:spPr>
        <a:xfrm>
          <a:off x="2244606" y="4235086"/>
          <a:ext cx="1460901" cy="6530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По продолжительности</a:t>
          </a:r>
          <a:endParaRPr lang="ru-RU" sz="1000" kern="1200" dirty="0"/>
        </a:p>
      </dsp:txBody>
      <dsp:txXfrm>
        <a:off x="2244606" y="4235086"/>
        <a:ext cx="1460901" cy="653023"/>
      </dsp:txXfrm>
    </dsp:sp>
    <dsp:sp modelId="{76B00EDD-037B-4E14-BA5C-174FB60C8943}">
      <dsp:nvSpPr>
        <dsp:cNvPr id="0" name=""/>
        <dsp:cNvSpPr/>
      </dsp:nvSpPr>
      <dsp:spPr>
        <a:xfrm rot="20251418">
          <a:off x="3668108" y="4357791"/>
          <a:ext cx="984706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984706" y="15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0251418">
        <a:off x="4135843" y="4348752"/>
        <a:ext cx="49235" cy="49235"/>
      </dsp:txXfrm>
    </dsp:sp>
    <dsp:sp modelId="{13D609C9-66B0-4B66-8106-FD377289E676}">
      <dsp:nvSpPr>
        <dsp:cNvPr id="0" name=""/>
        <dsp:cNvSpPr/>
      </dsp:nvSpPr>
      <dsp:spPr>
        <a:xfrm>
          <a:off x="4615413" y="4031788"/>
          <a:ext cx="2027960" cy="3067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err="1" smtClean="0"/>
            <a:t>минипроект</a:t>
          </a:r>
          <a:endParaRPr lang="ru-RU" sz="1000" kern="1200" dirty="0"/>
        </a:p>
      </dsp:txBody>
      <dsp:txXfrm>
        <a:off x="4615413" y="4031788"/>
        <a:ext cx="2027960" cy="306708"/>
      </dsp:txXfrm>
    </dsp:sp>
    <dsp:sp modelId="{81E380FA-D7F1-4BDE-AEB5-22AF3082754F}">
      <dsp:nvSpPr>
        <dsp:cNvPr id="0" name=""/>
        <dsp:cNvSpPr/>
      </dsp:nvSpPr>
      <dsp:spPr>
        <a:xfrm rot="1492740">
          <a:off x="3659475" y="4754703"/>
          <a:ext cx="992075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992075" y="15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492740">
        <a:off x="4130711" y="4745480"/>
        <a:ext cx="49603" cy="49603"/>
      </dsp:txXfrm>
    </dsp:sp>
    <dsp:sp modelId="{26DCA356-84A8-4255-9BFF-19CB4DC6DEA5}">
      <dsp:nvSpPr>
        <dsp:cNvPr id="0" name=""/>
        <dsp:cNvSpPr/>
      </dsp:nvSpPr>
      <dsp:spPr>
        <a:xfrm>
          <a:off x="4605517" y="4861609"/>
          <a:ext cx="2027960" cy="2347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долгосрочный</a:t>
          </a:r>
          <a:endParaRPr lang="ru-RU" sz="1000" kern="1200" dirty="0"/>
        </a:p>
      </dsp:txBody>
      <dsp:txXfrm>
        <a:off x="4605517" y="4861609"/>
        <a:ext cx="2027960" cy="234716"/>
      </dsp:txXfrm>
    </dsp:sp>
    <dsp:sp modelId="{81AE03A5-7790-42E3-9538-D0B98EA63070}">
      <dsp:nvSpPr>
        <dsp:cNvPr id="0" name=""/>
        <dsp:cNvSpPr/>
      </dsp:nvSpPr>
      <dsp:spPr>
        <a:xfrm rot="104629">
          <a:off x="3705297" y="4559870"/>
          <a:ext cx="910326" cy="31157"/>
        </a:xfrm>
        <a:custGeom>
          <a:avLst/>
          <a:gdLst/>
          <a:ahLst/>
          <a:cxnLst/>
          <a:rect l="0" t="0" r="0" b="0"/>
          <a:pathLst>
            <a:path>
              <a:moveTo>
                <a:pt x="0" y="15578"/>
              </a:moveTo>
              <a:lnTo>
                <a:pt x="910326" y="1557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4629">
        <a:off x="4137703" y="4552690"/>
        <a:ext cx="45516" cy="45516"/>
      </dsp:txXfrm>
    </dsp:sp>
    <dsp:sp modelId="{A5F80A0B-6095-48FE-9D79-93ED9157C104}">
      <dsp:nvSpPr>
        <dsp:cNvPr id="0" name=""/>
        <dsp:cNvSpPr/>
      </dsp:nvSpPr>
      <dsp:spPr>
        <a:xfrm>
          <a:off x="4615413" y="4440746"/>
          <a:ext cx="2027960" cy="29710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dirty="0" smtClean="0"/>
            <a:t>краткосрочный</a:t>
          </a:r>
          <a:endParaRPr lang="ru-RU" sz="1000" kern="1200" dirty="0"/>
        </a:p>
      </dsp:txBody>
      <dsp:txXfrm>
        <a:off x="4615413" y="4440746"/>
        <a:ext cx="2027960" cy="297106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A2D45F-D60F-4826-84BE-94A206B487A6}">
      <dsp:nvSpPr>
        <dsp:cNvPr id="0" name=""/>
        <dsp:cNvSpPr/>
      </dsp:nvSpPr>
      <dsp:spPr>
        <a:xfrm>
          <a:off x="357672" y="199186"/>
          <a:ext cx="1163175" cy="989720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i="1" kern="1200" dirty="0" smtClean="0"/>
            <a:t>Цели и задачи проекта</a:t>
          </a:r>
          <a:endParaRPr lang="ru-RU" sz="1300" b="1" i="1" kern="1200" dirty="0"/>
        </a:p>
      </dsp:txBody>
      <dsp:txXfrm>
        <a:off x="357672" y="199186"/>
        <a:ext cx="1163175" cy="989720"/>
      </dsp:txXfrm>
    </dsp:sp>
    <dsp:sp modelId="{C8462491-06D2-417F-BAEA-221251DFF019}">
      <dsp:nvSpPr>
        <dsp:cNvPr id="0" name=""/>
        <dsp:cNvSpPr/>
      </dsp:nvSpPr>
      <dsp:spPr>
        <a:xfrm rot="11216719">
          <a:off x="701465" y="1344099"/>
          <a:ext cx="302186" cy="123384"/>
        </a:xfrm>
        <a:prstGeom prst="triangle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6725AF-E55E-4B3D-B411-5D19573540F1}">
      <dsp:nvSpPr>
        <dsp:cNvPr id="0" name=""/>
        <dsp:cNvSpPr/>
      </dsp:nvSpPr>
      <dsp:spPr>
        <a:xfrm>
          <a:off x="0" y="1615640"/>
          <a:ext cx="1508812" cy="1191779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900" b="1" i="1" kern="1200" dirty="0" smtClean="0"/>
            <a:t>идея проекта, генерация идей и методов решения задач</a:t>
          </a:r>
        </a:p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 dirty="0"/>
        </a:p>
      </dsp:txBody>
      <dsp:txXfrm>
        <a:off x="0" y="1615640"/>
        <a:ext cx="1508812" cy="1191779"/>
      </dsp:txXfrm>
    </dsp:sp>
    <dsp:sp modelId="{526E3149-0D9B-4EFA-A06F-A7CD984B7244}">
      <dsp:nvSpPr>
        <dsp:cNvPr id="0" name=""/>
        <dsp:cNvSpPr/>
      </dsp:nvSpPr>
      <dsp:spPr>
        <a:xfrm rot="10391109">
          <a:off x="703501" y="2988191"/>
          <a:ext cx="302186" cy="123384"/>
        </a:xfrm>
        <a:prstGeom prst="triangle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97EFED-F981-4F50-9E83-213CA335DBED}">
      <dsp:nvSpPr>
        <dsp:cNvPr id="0" name=""/>
        <dsp:cNvSpPr/>
      </dsp:nvSpPr>
      <dsp:spPr>
        <a:xfrm>
          <a:off x="0" y="3286147"/>
          <a:ext cx="1915303" cy="1252206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800" b="1" i="1" kern="1200" dirty="0" smtClean="0"/>
            <a:t>организационный этап проекта, определение участников проекта, время, место и роли участников, терминология, понятийный аппарат 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 dirty="0"/>
        </a:p>
      </dsp:txBody>
      <dsp:txXfrm>
        <a:off x="0" y="3286147"/>
        <a:ext cx="1915303" cy="1252206"/>
      </dsp:txXfrm>
    </dsp:sp>
    <dsp:sp modelId="{0A3821EC-BE26-412E-A667-E7C1AF894D9B}">
      <dsp:nvSpPr>
        <dsp:cNvPr id="0" name=""/>
        <dsp:cNvSpPr/>
      </dsp:nvSpPr>
      <dsp:spPr>
        <a:xfrm rot="5672608">
          <a:off x="1894825" y="3937037"/>
          <a:ext cx="302186" cy="123384"/>
        </a:xfrm>
        <a:prstGeom prst="triangle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AF9D43-8A15-46FC-A5D0-EF94B6905B1A}">
      <dsp:nvSpPr>
        <dsp:cNvPr id="0" name=""/>
        <dsp:cNvSpPr/>
      </dsp:nvSpPr>
      <dsp:spPr>
        <a:xfrm>
          <a:off x="2171688" y="3583468"/>
          <a:ext cx="1426150" cy="963839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i="1" kern="1200" dirty="0" smtClean="0"/>
            <a:t>таблица </a:t>
          </a:r>
          <a:r>
            <a:rPr lang="ru-RU" sz="1000" b="1" i="1" kern="1200" dirty="0" err="1" smtClean="0"/>
            <a:t>ответствен-ности</a:t>
          </a:r>
          <a:r>
            <a:rPr lang="ru-RU" sz="1000" b="1" i="1" kern="1200" dirty="0" smtClean="0"/>
            <a:t>, план-график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2171688" y="3583468"/>
        <a:ext cx="1426150" cy="963839"/>
      </dsp:txXfrm>
    </dsp:sp>
    <dsp:sp modelId="{47CD5066-C246-48DF-9A32-04148FF03770}">
      <dsp:nvSpPr>
        <dsp:cNvPr id="0" name=""/>
        <dsp:cNvSpPr/>
      </dsp:nvSpPr>
      <dsp:spPr>
        <a:xfrm rot="78002">
          <a:off x="2741590" y="3354446"/>
          <a:ext cx="302186" cy="123384"/>
        </a:xfrm>
        <a:prstGeom prst="triangle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42DC60-A04B-4891-924F-0D60F33C999E}">
      <dsp:nvSpPr>
        <dsp:cNvPr id="0" name=""/>
        <dsp:cNvSpPr/>
      </dsp:nvSpPr>
      <dsp:spPr>
        <a:xfrm>
          <a:off x="2312036" y="2269754"/>
          <a:ext cx="1205116" cy="962313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i="1" kern="1200" dirty="0" smtClean="0"/>
            <a:t>ресурсы</a:t>
          </a:r>
          <a:endParaRPr lang="ru-RU" sz="1000" b="1" i="1" kern="1200" dirty="0"/>
        </a:p>
      </dsp:txBody>
      <dsp:txXfrm>
        <a:off x="2312036" y="2269754"/>
        <a:ext cx="1205116" cy="962313"/>
      </dsp:txXfrm>
    </dsp:sp>
    <dsp:sp modelId="{13509653-BC79-4E42-9900-3BBBE13F04FA}">
      <dsp:nvSpPr>
        <dsp:cNvPr id="0" name=""/>
        <dsp:cNvSpPr/>
      </dsp:nvSpPr>
      <dsp:spPr>
        <a:xfrm rot="1380602">
          <a:off x="3033654" y="2053088"/>
          <a:ext cx="302186" cy="123384"/>
        </a:xfrm>
        <a:prstGeom prst="triangle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5AC757-F9A5-4D6D-9954-02F3B46E13D3}">
      <dsp:nvSpPr>
        <dsp:cNvPr id="0" name=""/>
        <dsp:cNvSpPr/>
      </dsp:nvSpPr>
      <dsp:spPr>
        <a:xfrm>
          <a:off x="2706422" y="810168"/>
          <a:ext cx="1573438" cy="1156869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b="1" i="1" kern="1200" dirty="0" smtClean="0"/>
            <a:t>диалог, принципы взаимодействия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2706422" y="810168"/>
        <a:ext cx="1573438" cy="1156869"/>
      </dsp:txXfrm>
    </dsp:sp>
    <dsp:sp modelId="{3F60AA58-E03E-42EC-9781-F7C27CB0911C}">
      <dsp:nvSpPr>
        <dsp:cNvPr id="0" name=""/>
        <dsp:cNvSpPr/>
      </dsp:nvSpPr>
      <dsp:spPr>
        <a:xfrm rot="7870003">
          <a:off x="4009136" y="1910218"/>
          <a:ext cx="302186" cy="123384"/>
        </a:xfrm>
        <a:prstGeom prst="triangle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BFC201-7F88-4B3F-93D7-6CE36CFCB035}">
      <dsp:nvSpPr>
        <dsp:cNvPr id="0" name=""/>
        <dsp:cNvSpPr/>
      </dsp:nvSpPr>
      <dsp:spPr>
        <a:xfrm>
          <a:off x="4088207" y="1967039"/>
          <a:ext cx="1381163" cy="1091489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00" b="1" i="1" kern="1200" dirty="0" smtClean="0"/>
            <a:t>моделирование вариантов ожидаемых результатов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4088207" y="1967039"/>
        <a:ext cx="1381163" cy="1091489"/>
      </dsp:txXfrm>
    </dsp:sp>
    <dsp:sp modelId="{F90B49DD-DB50-4918-9208-50EF24D47D4E}">
      <dsp:nvSpPr>
        <dsp:cNvPr id="0" name=""/>
        <dsp:cNvSpPr/>
      </dsp:nvSpPr>
      <dsp:spPr>
        <a:xfrm rot="9832405">
          <a:off x="4861912" y="3261144"/>
          <a:ext cx="302186" cy="123384"/>
        </a:xfrm>
        <a:prstGeom prst="triangle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0C80C-5E2C-477F-A7BF-600F6A01E031}">
      <dsp:nvSpPr>
        <dsp:cNvPr id="0" name=""/>
        <dsp:cNvSpPr/>
      </dsp:nvSpPr>
      <dsp:spPr>
        <a:xfrm>
          <a:off x="4549649" y="3583634"/>
          <a:ext cx="1363310" cy="988401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050" b="1" i="1" kern="1200" dirty="0" err="1" smtClean="0"/>
            <a:t>Инструкциядокумента-ция</a:t>
          </a:r>
          <a:r>
            <a:rPr lang="ru-RU" sz="1050" b="1" i="1" kern="1200" dirty="0" smtClean="0"/>
            <a:t> по проекту</a:t>
          </a:r>
        </a:p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 dirty="0"/>
        </a:p>
      </dsp:txBody>
      <dsp:txXfrm>
        <a:off x="4549649" y="3583634"/>
        <a:ext cx="1363310" cy="988401"/>
      </dsp:txXfrm>
    </dsp:sp>
    <dsp:sp modelId="{FF0E639D-1855-452C-B1E3-777842777EEE}">
      <dsp:nvSpPr>
        <dsp:cNvPr id="0" name=""/>
        <dsp:cNvSpPr/>
      </dsp:nvSpPr>
      <dsp:spPr>
        <a:xfrm rot="4514515">
          <a:off x="5836822" y="3816829"/>
          <a:ext cx="302186" cy="123384"/>
        </a:xfrm>
        <a:prstGeom prst="triangle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1580F8-08DE-4A09-BB39-434954106A8C}">
      <dsp:nvSpPr>
        <dsp:cNvPr id="0" name=""/>
        <dsp:cNvSpPr/>
      </dsp:nvSpPr>
      <dsp:spPr>
        <a:xfrm>
          <a:off x="6040416" y="3143274"/>
          <a:ext cx="1570599" cy="1029092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i="1" kern="1200" dirty="0" err="1" smtClean="0"/>
            <a:t>Проектирова-ние</a:t>
          </a:r>
          <a:r>
            <a:rPr lang="ru-RU" sz="1000" b="1" i="1" kern="1200" dirty="0" smtClean="0"/>
            <a:t> и </a:t>
          </a:r>
          <a:r>
            <a:rPr lang="ru-RU" sz="1000" b="1" i="1" kern="1200" dirty="0" err="1" smtClean="0"/>
            <a:t>прогнозиро-вание</a:t>
          </a:r>
          <a:r>
            <a:rPr lang="ru-RU" sz="1000" b="1" i="1" kern="1200" dirty="0" smtClean="0"/>
            <a:t> ситуаций </a:t>
          </a:r>
          <a:endParaRPr lang="ru-RU" sz="1000" b="1" i="1" kern="1200" dirty="0"/>
        </a:p>
      </dsp:txBody>
      <dsp:txXfrm>
        <a:off x="6040416" y="3143274"/>
        <a:ext cx="1570599" cy="1029092"/>
      </dsp:txXfrm>
    </dsp:sp>
    <dsp:sp modelId="{670A8B9C-6C7D-4A23-AC49-1958B3D4DFF2}">
      <dsp:nvSpPr>
        <dsp:cNvPr id="0" name=""/>
        <dsp:cNvSpPr/>
      </dsp:nvSpPr>
      <dsp:spPr>
        <a:xfrm rot="21514458">
          <a:off x="6657523" y="2909094"/>
          <a:ext cx="302186" cy="123384"/>
        </a:xfrm>
        <a:prstGeom prst="triangle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0A11BF-0F78-4032-A675-F5201E429F22}">
      <dsp:nvSpPr>
        <dsp:cNvPr id="0" name=""/>
        <dsp:cNvSpPr/>
      </dsp:nvSpPr>
      <dsp:spPr>
        <a:xfrm>
          <a:off x="5905222" y="1545359"/>
          <a:ext cx="1767193" cy="1259951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err="1" smtClean="0"/>
            <a:t>Презента-ция</a:t>
          </a:r>
          <a:r>
            <a:rPr lang="ru-RU" sz="1400" b="1" i="1" kern="1200" dirty="0" smtClean="0"/>
            <a:t> (защита) проекта</a:t>
          </a:r>
          <a:endParaRPr lang="ru-RU" sz="1400" b="1" i="1" kern="1200" dirty="0"/>
        </a:p>
      </dsp:txBody>
      <dsp:txXfrm>
        <a:off x="5905222" y="1545359"/>
        <a:ext cx="1767193" cy="1259951"/>
      </dsp:txXfrm>
    </dsp:sp>
    <dsp:sp modelId="{0AC9B5AB-DC71-4D4A-9F1E-75CA6641AF82}">
      <dsp:nvSpPr>
        <dsp:cNvPr id="0" name=""/>
        <dsp:cNvSpPr/>
      </dsp:nvSpPr>
      <dsp:spPr>
        <a:xfrm rot="21590037">
          <a:off x="6635385" y="1305874"/>
          <a:ext cx="302186" cy="123384"/>
        </a:xfrm>
        <a:prstGeom prst="triangle">
          <a:avLst/>
        </a:prstGeom>
        <a:solidFill>
          <a:srgbClr val="7030A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6B42B1-17B5-4FCA-A0FD-64E30B25AEB7}">
      <dsp:nvSpPr>
        <dsp:cNvPr id="0" name=""/>
        <dsp:cNvSpPr/>
      </dsp:nvSpPr>
      <dsp:spPr>
        <a:xfrm>
          <a:off x="6070567" y="214315"/>
          <a:ext cx="1427985" cy="982441"/>
        </a:xfrm>
        <a:prstGeom prst="ellips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i="1" kern="1200" dirty="0" err="1" smtClean="0"/>
            <a:t>Рефлек-сия</a:t>
          </a:r>
          <a:endParaRPr lang="ru-RU" sz="1400" b="1" i="1" kern="1200" dirty="0"/>
        </a:p>
      </dsp:txBody>
      <dsp:txXfrm>
        <a:off x="6070567" y="214315"/>
        <a:ext cx="1427985" cy="9824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066800"/>
            <a:ext cx="6934200" cy="1143000"/>
          </a:xfrm>
          <a:effectLst>
            <a:outerShdw dist="28398" dir="3806097" algn="ctr" rotWithShape="0">
              <a:schemeClr val="bg2"/>
            </a:outerShdw>
          </a:effectLst>
        </p:spPr>
        <p:txBody>
          <a:bodyPr/>
          <a:lstStyle>
            <a:lvl1pPr>
              <a:defRPr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2438400"/>
            <a:ext cx="6400800" cy="1295400"/>
          </a:xfrm>
          <a:effectLst>
            <a:outerShdw dist="17961" dir="2700000" algn="ctr" rotWithShape="0">
              <a:schemeClr val="bg2"/>
            </a:outerShdw>
          </a:effectLst>
        </p:spPr>
        <p:txBody>
          <a:bodyPr/>
          <a:lstStyle>
            <a:lvl1pPr marL="0" indent="0" algn="ctr">
              <a:buFontTx/>
              <a:buNone/>
              <a:defRPr b="1"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8E396DD-2892-4F30-9739-044CB2378396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2058" name="Picture 10" descr="plant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257800" y="2286000"/>
            <a:ext cx="4240213" cy="47466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232103-CF91-4C38-B61B-B5986CB000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E98FD5-9AB1-4F87-A540-55849344DE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6F2048-70B0-4C97-A2CE-4C5CA11B53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9CBF66-B3DD-4922-AF46-C3A1C16C75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A994C0-FD35-460B-9859-19428C01E9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E2BB9-3F2D-4B21-8529-E101625CC6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849E8A-322F-4B56-96D8-1B07DB854D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AA1CC7-3E79-49F1-A5AE-EE4D3ADC8D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C01A36-00E4-4CD6-A104-9271336326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81200" y="990600"/>
            <a:ext cx="5334000" cy="304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E55F5-D9B2-4EAC-8077-027BB51D5A68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1752600" y="457200"/>
            <a:ext cx="5802923" cy="4191000"/>
            <a:chOff x="1752600" y="457200"/>
            <a:chExt cx="5802923" cy="4191000"/>
          </a:xfrm>
        </p:grpSpPr>
        <p:pic>
          <p:nvPicPr>
            <p:cNvPr id="9" name="Picture 8" descr="Bitmap_128.bmp"/>
            <p:cNvPicPr>
              <a:picLocks noChangeAspect="1"/>
            </p:cNvPicPr>
            <p:nvPr userDrawn="1"/>
          </p:nvPicPr>
          <p:blipFill>
            <a:blip r:embed="rId2" cstate="print">
              <a:duotone>
                <a:prstClr val="black"/>
                <a:schemeClr val="accent1">
                  <a:tint val="45000"/>
                  <a:satMod val="400000"/>
                </a:schemeClr>
              </a:duotone>
            </a:blip>
            <a:srcRect/>
            <a:stretch>
              <a:fillRect/>
            </a:stretch>
          </p:blipFill>
          <p:spPr>
            <a:xfrm>
              <a:off x="1752600" y="457200"/>
              <a:ext cx="5802923" cy="4191000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 userDrawn="1"/>
          </p:nvSpPr>
          <p:spPr bwMode="auto">
            <a:xfrm>
              <a:off x="1905000" y="457200"/>
              <a:ext cx="838200" cy="304800"/>
            </a:xfrm>
            <a:prstGeom prst="rect">
              <a:avLst/>
            </a:prstGeom>
            <a:blipFill>
              <a:blip r:embed="rId3" cstate="print">
                <a:duotone>
                  <a:prstClr val="black"/>
                  <a:schemeClr val="accent1">
                    <a:tint val="45000"/>
                    <a:satMod val="400000"/>
                  </a:schemeClr>
                </a:duotone>
              </a:blip>
              <a:stretch>
                <a:fillRect/>
              </a:stretch>
            </a:blip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0" descr="board"/>
          <p:cNvPicPr>
            <a:picLocks noChangeAspect="1" noChangeArrowheads="1" noCrop="1"/>
          </p:cNvPicPr>
          <p:nvPr/>
        </p:nvPicPr>
        <p:blipFill>
          <a:blip r:embed="rId1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-152400"/>
            <a:ext cx="1447800" cy="1447800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itchFamily="18" charset="0"/>
              </a:defRPr>
            </a:lvl1pPr>
          </a:lstStyle>
          <a:p>
            <a:fld id="{78C9FB5B-5159-48DF-88AA-F523D3E849D8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 tmFilter="0,0; .5, 1; 1, 1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 tmFilter="0,0; .5, 1; 1, 1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41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50000">
                          <p:val>
                            <p:strVal val="#ppt_x+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10"/>
                          </p:val>
                        </p:tav>
                        <p:tav tm="50000">
                          <p:val>
                            <p:strVal val="#ppt_h+.01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/10"/>
                          </p:val>
                        </p:tav>
                        <p:tav tm="50000">
                          <p:val>
                            <p:strVal val="#ppt_w+.01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Effect transition="in" filter="fade">
                      <p:cBhvr>
                        <p:cTn dur="500" tmFilter="0,0; .5, 1; 1, 1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41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50000">
                          <p:val>
                            <p:strVal val="#ppt_x+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10"/>
                          </p:val>
                        </p:tav>
                        <p:tav tm="50000">
                          <p:val>
                            <p:strVal val="#ppt_h+.01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/10"/>
                          </p:val>
                        </p:tav>
                        <p:tav tm="50000">
                          <p:val>
                            <p:strVal val="#ppt_w+.01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Effect transition="in" filter="fade">
                      <p:cBhvr>
                        <p:cTn dur="500" tmFilter="0,0; .5, 1; 1, 1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41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50000">
                          <p:val>
                            <p:strVal val="#ppt_x+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10"/>
                          </p:val>
                        </p:tav>
                        <p:tav tm="50000">
                          <p:val>
                            <p:strVal val="#ppt_h+.01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/10"/>
                          </p:val>
                        </p:tav>
                        <p:tav tm="50000">
                          <p:val>
                            <p:strVal val="#ppt_w+.01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Effect transition="in" filter="fade">
                      <p:cBhvr>
                        <p:cTn dur="500" tmFilter="0,0; .5, 1; 1, 1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41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50000">
                          <p:val>
                            <p:strVal val="#ppt_x+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10"/>
                          </p:val>
                        </p:tav>
                        <p:tav tm="50000">
                          <p:val>
                            <p:strVal val="#ppt_h+.01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/10"/>
                          </p:val>
                        </p:tav>
                        <p:tav tm="50000">
                          <p:val>
                            <p:strVal val="#ppt_w+.01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Effect transition="in" filter="fade">
                      <p:cBhvr>
                        <p:cTn dur="500" tmFilter="0,0; .5, 1; 1, 1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41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50000">
                          <p:val>
                            <p:strVal val="#ppt_x+.1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/10"/>
                          </p:val>
                        </p:tav>
                        <p:tav tm="50000">
                          <p:val>
                            <p:strVal val="#ppt_h+.01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7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strVal val="#ppt_w/10"/>
                          </p:val>
                        </p:tav>
                        <p:tav tm="50000">
                          <p:val>
                            <p:strVal val="#ppt_w+.01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Effect transition="in" filter="fade">
                      <p:cBhvr>
                        <p:cTn dur="500" tmFilter="0,0; .5, 1; 1, 1"/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1142984"/>
            <a:ext cx="7624786" cy="2005010"/>
          </a:xfrm>
        </p:spPr>
        <p:txBody>
          <a:bodyPr/>
          <a:lstStyle/>
          <a:p>
            <a:r>
              <a:rPr lang="ru-RU" sz="4800" b="1" i="1" dirty="0" smtClean="0">
                <a:solidFill>
                  <a:srgbClr val="006600"/>
                </a:solidFill>
              </a:rPr>
              <a:t>Метод проектов в образовании</a:t>
            </a:r>
            <a:endParaRPr lang="en-US" sz="4800" b="1" i="1" dirty="0">
              <a:solidFill>
                <a:srgbClr val="0066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5786" y="3500438"/>
            <a:ext cx="6400800" cy="1295400"/>
          </a:xfrm>
        </p:spPr>
        <p:txBody>
          <a:bodyPr/>
          <a:lstStyle/>
          <a:p>
            <a:r>
              <a:rPr lang="ru-RU" sz="2800" dirty="0" smtClean="0"/>
              <a:t>Выступление на педагогическом совете</a:t>
            </a:r>
          </a:p>
          <a:p>
            <a:endParaRPr lang="ru-RU" sz="2800" dirty="0" smtClean="0"/>
          </a:p>
          <a:p>
            <a:endParaRPr lang="ru-RU" sz="2800" dirty="0" smtClean="0"/>
          </a:p>
          <a:p>
            <a:r>
              <a:rPr lang="ru-RU" sz="2800" dirty="0" smtClean="0"/>
              <a:t>Заместитель </a:t>
            </a:r>
            <a:r>
              <a:rPr lang="ru-RU" sz="2800" smtClean="0"/>
              <a:t>директора Беликова Е.В.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i="1" dirty="0" smtClean="0">
                <a:solidFill>
                  <a:srgbClr val="006600"/>
                </a:solidFill>
              </a:rPr>
              <a:t>Учебный проект</a:t>
            </a:r>
            <a:endParaRPr lang="ru-RU" b="0" i="1" dirty="0">
              <a:solidFill>
                <a:srgbClr val="0066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76260"/>
          </a:xfrm>
        </p:spPr>
        <p:txBody>
          <a:bodyPr/>
          <a:lstStyle/>
          <a:p>
            <a:pPr algn="r"/>
            <a:r>
              <a:rPr lang="ru-RU" sz="3600" i="1" dirty="0" smtClean="0">
                <a:solidFill>
                  <a:srgbClr val="006600"/>
                </a:solidFill>
              </a:rPr>
              <a:t>Требования к проекту  </a:t>
            </a:r>
            <a:br>
              <a:rPr lang="ru-RU" sz="3600" i="1" dirty="0" smtClean="0">
                <a:solidFill>
                  <a:srgbClr val="006600"/>
                </a:solidFill>
              </a:rPr>
            </a:br>
            <a:r>
              <a:rPr lang="ru-RU" sz="3600" b="0" i="1" dirty="0" smtClean="0">
                <a:solidFill>
                  <a:srgbClr val="006600"/>
                </a:solidFill>
              </a:rPr>
              <a:t>(по Е.С. </a:t>
            </a:r>
            <a:r>
              <a:rPr lang="ru-RU" sz="3600" b="0" i="1" dirty="0" err="1" smtClean="0">
                <a:solidFill>
                  <a:srgbClr val="006600"/>
                </a:solidFill>
              </a:rPr>
              <a:t>Полат</a:t>
            </a:r>
            <a:r>
              <a:rPr lang="ru-RU" sz="3600" b="0" i="1" dirty="0" smtClean="0">
                <a:solidFill>
                  <a:srgbClr val="006600"/>
                </a:solidFill>
              </a:rPr>
              <a:t>)</a:t>
            </a:r>
            <a:endParaRPr lang="ru-RU" sz="3600" b="0" i="1" dirty="0">
              <a:solidFill>
                <a:srgbClr val="0066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500174"/>
            <a:ext cx="7772400" cy="4114800"/>
          </a:xfrm>
        </p:spPr>
        <p:txBody>
          <a:bodyPr/>
          <a:lstStyle/>
          <a:p>
            <a:r>
              <a:rPr lang="ru-RU" sz="2400" i="1" dirty="0" smtClean="0">
                <a:solidFill>
                  <a:srgbClr val="006600"/>
                </a:solidFill>
              </a:rPr>
              <a:t>Наличие значимой в исследовательском плане проблемы.</a:t>
            </a:r>
          </a:p>
          <a:p>
            <a:r>
              <a:rPr lang="ru-RU" sz="2400" i="1" dirty="0" smtClean="0">
                <a:solidFill>
                  <a:srgbClr val="006600"/>
                </a:solidFill>
              </a:rPr>
              <a:t>Практическая, теоретическая, познавательная значимость предполагаемых результатов.</a:t>
            </a:r>
          </a:p>
          <a:p>
            <a:pPr lvl="0"/>
            <a:r>
              <a:rPr lang="ru-RU" sz="2400" i="1" dirty="0" smtClean="0">
                <a:solidFill>
                  <a:srgbClr val="006600"/>
                </a:solidFill>
              </a:rPr>
              <a:t>Самостоятельная (индивидуальная, парная, групповая) деятельность учащихся.</a:t>
            </a:r>
          </a:p>
          <a:p>
            <a:pPr lvl="0"/>
            <a:r>
              <a:rPr lang="ru-RU" sz="2400" i="1" dirty="0" smtClean="0">
                <a:solidFill>
                  <a:srgbClr val="006600"/>
                </a:solidFill>
              </a:rPr>
              <a:t>Структурирование содержательной части проекта (с указанием поэтапных результатов).</a:t>
            </a:r>
          </a:p>
          <a:p>
            <a:pPr lvl="0"/>
            <a:r>
              <a:rPr lang="ru-RU" sz="2400" i="1" dirty="0" smtClean="0">
                <a:solidFill>
                  <a:srgbClr val="006600"/>
                </a:solidFill>
              </a:rPr>
              <a:t>Использование исследовательских методов.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500042"/>
            <a:ext cx="7772400" cy="5595958"/>
          </a:xfrm>
        </p:spPr>
        <p:txBody>
          <a:bodyPr/>
          <a:lstStyle/>
          <a:p>
            <a:pPr>
              <a:buNone/>
            </a:pPr>
            <a:r>
              <a:rPr lang="ru-RU" sz="2800" b="1" i="1" dirty="0" smtClean="0">
                <a:solidFill>
                  <a:srgbClr val="006600"/>
                </a:solidFill>
              </a:rPr>
              <a:t>Цель  проектного обучения</a:t>
            </a:r>
            <a:r>
              <a:rPr lang="ru-RU" sz="2800" i="1" dirty="0" smtClean="0">
                <a:solidFill>
                  <a:srgbClr val="006600"/>
                </a:solidFill>
              </a:rPr>
              <a:t> - </a:t>
            </a:r>
            <a:r>
              <a:rPr lang="ru-RU" sz="2800" b="1" i="1" dirty="0" smtClean="0">
                <a:solidFill>
                  <a:srgbClr val="006600"/>
                </a:solidFill>
              </a:rPr>
              <a:t>создать условия</a:t>
            </a:r>
            <a:r>
              <a:rPr lang="ru-RU" sz="2800" i="1" dirty="0" smtClean="0">
                <a:solidFill>
                  <a:srgbClr val="006600"/>
                </a:solidFill>
              </a:rPr>
              <a:t>, при которых учащиеся:</a:t>
            </a:r>
            <a:endParaRPr lang="ru-RU" sz="2000" i="1" dirty="0" smtClean="0">
              <a:solidFill>
                <a:srgbClr val="006600"/>
              </a:solidFill>
            </a:endParaRPr>
          </a:p>
          <a:p>
            <a:pPr lvl="2"/>
            <a:r>
              <a:rPr lang="ru-RU" sz="2000" i="1" dirty="0" smtClean="0">
                <a:solidFill>
                  <a:srgbClr val="006600"/>
                </a:solidFill>
              </a:rPr>
              <a:t>самостоятельно и охотно приобретают недостающие знания из разных источников;</a:t>
            </a:r>
            <a:endParaRPr lang="ru-RU" sz="1600" i="1" dirty="0" smtClean="0">
              <a:solidFill>
                <a:srgbClr val="006600"/>
              </a:solidFill>
            </a:endParaRPr>
          </a:p>
          <a:p>
            <a:pPr lvl="2"/>
            <a:r>
              <a:rPr lang="ru-RU" sz="2000" i="1" dirty="0" smtClean="0">
                <a:solidFill>
                  <a:srgbClr val="006600"/>
                </a:solidFill>
              </a:rPr>
              <a:t>учатся пользоваться приобретенными знаниями для решения познавательных и практических задач;</a:t>
            </a:r>
            <a:endParaRPr lang="ru-RU" sz="1600" i="1" dirty="0" smtClean="0">
              <a:solidFill>
                <a:srgbClr val="006600"/>
              </a:solidFill>
            </a:endParaRPr>
          </a:p>
          <a:p>
            <a:pPr lvl="2"/>
            <a:r>
              <a:rPr lang="ru-RU" sz="2000" i="1" dirty="0" smtClean="0">
                <a:solidFill>
                  <a:srgbClr val="006600"/>
                </a:solidFill>
              </a:rPr>
              <a:t>приобретают коммуникативные умения, работая в различных группах;</a:t>
            </a:r>
            <a:endParaRPr lang="ru-RU" sz="1600" i="1" dirty="0" smtClean="0">
              <a:solidFill>
                <a:srgbClr val="006600"/>
              </a:solidFill>
            </a:endParaRPr>
          </a:p>
          <a:p>
            <a:pPr lvl="2"/>
            <a:r>
              <a:rPr lang="ru-RU" sz="2000" i="1" dirty="0" smtClean="0">
                <a:solidFill>
                  <a:srgbClr val="006600"/>
                </a:solidFill>
              </a:rPr>
              <a:t>развивают у себя исследовательские умения (</a:t>
            </a:r>
            <a:r>
              <a:rPr lang="ru-RU" sz="2000" i="1" dirty="0" err="1" smtClean="0">
                <a:solidFill>
                  <a:srgbClr val="006600"/>
                </a:solidFill>
              </a:rPr>
              <a:t>умения</a:t>
            </a:r>
            <a:r>
              <a:rPr lang="ru-RU" sz="2000" i="1" dirty="0" smtClean="0">
                <a:solidFill>
                  <a:srgbClr val="006600"/>
                </a:solidFill>
              </a:rPr>
              <a:t> выявления проблем, сбора информации, наблюдения, проведения эксперимента, анализа, построения гипотез, обобщения);</a:t>
            </a:r>
            <a:endParaRPr lang="ru-RU" sz="1600" i="1" dirty="0" smtClean="0">
              <a:solidFill>
                <a:srgbClr val="006600"/>
              </a:solidFill>
            </a:endParaRPr>
          </a:p>
          <a:p>
            <a:pPr lvl="2"/>
            <a:r>
              <a:rPr lang="ru-RU" sz="2000" i="1" dirty="0" smtClean="0">
                <a:solidFill>
                  <a:srgbClr val="006600"/>
                </a:solidFill>
              </a:rPr>
              <a:t>развивают системное мышление.</a:t>
            </a:r>
            <a:endParaRPr lang="ru-RU" sz="1600" i="1" dirty="0" smtClean="0">
              <a:solidFill>
                <a:srgbClr val="006600"/>
              </a:solidFill>
            </a:endParaRPr>
          </a:p>
          <a:p>
            <a:pPr>
              <a:buNone/>
            </a:pPr>
            <a:endParaRPr lang="ru-RU" sz="2800" i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0"/>
            <a:ext cx="7772400" cy="571504"/>
          </a:xfrm>
        </p:spPr>
        <p:txBody>
          <a:bodyPr/>
          <a:lstStyle/>
          <a:p>
            <a:r>
              <a:rPr lang="ru-RU" sz="3600" i="1" dirty="0" smtClean="0">
                <a:solidFill>
                  <a:srgbClr val="006600"/>
                </a:solidFill>
              </a:rPr>
              <a:t>Типология проектов</a:t>
            </a:r>
            <a:endParaRPr lang="ru-RU" sz="3600" i="1" dirty="0">
              <a:solidFill>
                <a:srgbClr val="0066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42910" y="500042"/>
          <a:ext cx="7772400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214290"/>
            <a:ext cx="7772400" cy="604822"/>
          </a:xfrm>
        </p:spPr>
        <p:txBody>
          <a:bodyPr/>
          <a:lstStyle/>
          <a:p>
            <a:r>
              <a:rPr lang="ru-RU" i="1" dirty="0" smtClean="0">
                <a:solidFill>
                  <a:srgbClr val="006600"/>
                </a:solidFill>
              </a:rPr>
              <a:t>Этапы проекта</a:t>
            </a:r>
            <a:endParaRPr lang="ru-RU" i="1" dirty="0">
              <a:solidFill>
                <a:srgbClr val="0066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85800" y="928670"/>
          <a:ext cx="7772400" cy="5167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500042"/>
            <a:ext cx="7772400" cy="5595958"/>
          </a:xfrm>
        </p:spPr>
        <p:txBody>
          <a:bodyPr/>
          <a:lstStyle/>
          <a:p>
            <a:pPr>
              <a:buNone/>
            </a:pPr>
            <a:r>
              <a:rPr lang="ru-RU" sz="1800" b="1" i="1" dirty="0" smtClean="0">
                <a:solidFill>
                  <a:srgbClr val="7030A0"/>
                </a:solidFill>
              </a:rPr>
              <a:t>Критерии оценки проекта: </a:t>
            </a:r>
          </a:p>
          <a:p>
            <a:pPr>
              <a:buNone/>
            </a:pPr>
            <a:endParaRPr lang="ru-RU" sz="1400" b="1" i="1" dirty="0" smtClean="0">
              <a:solidFill>
                <a:srgbClr val="7030A0"/>
              </a:solidFill>
            </a:endParaRPr>
          </a:p>
          <a:p>
            <a:pPr lvl="0"/>
            <a:r>
              <a:rPr lang="ru-RU" sz="1600" i="1" dirty="0" smtClean="0">
                <a:solidFill>
                  <a:srgbClr val="006600"/>
                </a:solidFill>
              </a:rPr>
              <a:t>значимость и актуальность выдвинутых проблем, адекватность их изучаемой тематике; </a:t>
            </a:r>
          </a:p>
          <a:p>
            <a:pPr lvl="0"/>
            <a:r>
              <a:rPr lang="ru-RU" sz="1600" i="1" dirty="0" smtClean="0">
                <a:solidFill>
                  <a:srgbClr val="006600"/>
                </a:solidFill>
              </a:rPr>
              <a:t>корректность используемых методов исследования и методов обработки получаемых результатов; </a:t>
            </a:r>
          </a:p>
          <a:p>
            <a:pPr lvl="0"/>
            <a:r>
              <a:rPr lang="ru-RU" sz="1600" i="1" dirty="0" smtClean="0">
                <a:solidFill>
                  <a:srgbClr val="006600"/>
                </a:solidFill>
              </a:rPr>
              <a:t>активность каждого участника проекта в соответствии с его индивидуальными возможностями; </a:t>
            </a:r>
          </a:p>
          <a:p>
            <a:pPr lvl="0"/>
            <a:r>
              <a:rPr lang="ru-RU" sz="1600" i="1" dirty="0" smtClean="0">
                <a:solidFill>
                  <a:srgbClr val="006600"/>
                </a:solidFill>
              </a:rPr>
              <a:t>коллективный характер принимаемых решений (при групповой проекте); </a:t>
            </a:r>
          </a:p>
          <a:p>
            <a:pPr lvl="0"/>
            <a:r>
              <a:rPr lang="ru-RU" sz="1600" i="1" dirty="0" smtClean="0">
                <a:solidFill>
                  <a:srgbClr val="006600"/>
                </a:solidFill>
              </a:rPr>
              <a:t>характер общения и взаимопомощи, </a:t>
            </a:r>
            <a:r>
              <a:rPr lang="ru-RU" sz="1600" i="1" dirty="0" err="1" smtClean="0">
                <a:solidFill>
                  <a:srgbClr val="006600"/>
                </a:solidFill>
              </a:rPr>
              <a:t>взаимодополняемости</a:t>
            </a:r>
            <a:r>
              <a:rPr lang="ru-RU" sz="1600" i="1" dirty="0" smtClean="0">
                <a:solidFill>
                  <a:srgbClr val="006600"/>
                </a:solidFill>
              </a:rPr>
              <a:t> участников проекта; </a:t>
            </a:r>
          </a:p>
          <a:p>
            <a:pPr lvl="0"/>
            <a:r>
              <a:rPr lang="ru-RU" sz="1600" i="1" dirty="0" smtClean="0">
                <a:solidFill>
                  <a:srgbClr val="006600"/>
                </a:solidFill>
              </a:rPr>
              <a:t>необходимая и достаточная глубина проникновения в проблему; привлечение знаний из других областей; </a:t>
            </a:r>
          </a:p>
          <a:p>
            <a:pPr lvl="0"/>
            <a:r>
              <a:rPr lang="ru-RU" sz="1600" i="1" dirty="0" smtClean="0">
                <a:solidFill>
                  <a:srgbClr val="006600"/>
                </a:solidFill>
              </a:rPr>
              <a:t>доказательность принимаемых решений, умение аргументировать свои заключения, выводы; </a:t>
            </a:r>
          </a:p>
          <a:p>
            <a:pPr lvl="0"/>
            <a:r>
              <a:rPr lang="ru-RU" sz="1600" i="1" dirty="0" smtClean="0">
                <a:solidFill>
                  <a:srgbClr val="006600"/>
                </a:solidFill>
              </a:rPr>
              <a:t>эстетика оформления результатов проведенного проекта; </a:t>
            </a:r>
          </a:p>
          <a:p>
            <a:pPr lvl="0"/>
            <a:r>
              <a:rPr lang="ru-RU" sz="1600" i="1" dirty="0" smtClean="0">
                <a:solidFill>
                  <a:srgbClr val="006600"/>
                </a:solidFill>
              </a:rPr>
              <a:t>умение отвечать на вопросы оппонентов, лаконичность и аргументированность ответов каждого члена группы.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747698"/>
          </a:xfrm>
        </p:spPr>
        <p:txBody>
          <a:bodyPr/>
          <a:lstStyle/>
          <a:p>
            <a:r>
              <a:rPr lang="ru-RU" b="0" i="1" dirty="0" smtClean="0">
                <a:solidFill>
                  <a:srgbClr val="7030A0"/>
                </a:solidFill>
              </a:rPr>
              <a:t>Выводы:</a:t>
            </a:r>
            <a:endParaRPr lang="ru-RU" b="0" i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428736"/>
            <a:ext cx="7772400" cy="4667264"/>
          </a:xfrm>
        </p:spPr>
        <p:txBody>
          <a:bodyPr/>
          <a:lstStyle/>
          <a:p>
            <a:r>
              <a:rPr lang="ru-RU" sz="2400" i="1" dirty="0" smtClean="0">
                <a:solidFill>
                  <a:srgbClr val="006600"/>
                </a:solidFill>
              </a:rPr>
              <a:t>Проектный метод ориентирован на творческую самореализацию развивающейся личности, развитие воли, находчивости целеустремленности.</a:t>
            </a:r>
          </a:p>
          <a:p>
            <a:pPr>
              <a:buNone/>
            </a:pPr>
            <a:endParaRPr lang="ru-RU" sz="2400" dirty="0" smtClean="0">
              <a:solidFill>
                <a:srgbClr val="006600"/>
              </a:solidFill>
            </a:endParaRPr>
          </a:p>
          <a:p>
            <a:r>
              <a:rPr lang="ru-RU" sz="2400" i="1" dirty="0" smtClean="0">
                <a:solidFill>
                  <a:srgbClr val="006600"/>
                </a:solidFill>
              </a:rPr>
              <a:t>Современному учителю необходимо понять, что процесс обучения должен стать привлекательным для учащихся, он должен приносить удовлетворение, обеспечивать их самореализацию.</a:t>
            </a:r>
            <a:endParaRPr lang="ru-RU" sz="2400" dirty="0" smtClean="0">
              <a:solidFill>
                <a:srgbClr val="00660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5800" y="1428736"/>
            <a:ext cx="7772400" cy="4667264"/>
          </a:xfrm>
        </p:spPr>
        <p:txBody>
          <a:bodyPr/>
          <a:lstStyle/>
          <a:p>
            <a:pPr>
              <a:buNone/>
            </a:pPr>
            <a:r>
              <a:rPr lang="ru-RU" sz="4400" b="1" i="1" dirty="0" smtClean="0">
                <a:solidFill>
                  <a:srgbClr val="7030A0"/>
                </a:solidFill>
              </a:rPr>
              <a:t>Спасибо </a:t>
            </a:r>
          </a:p>
          <a:p>
            <a:pPr>
              <a:buNone/>
            </a:pPr>
            <a:r>
              <a:rPr lang="ru-RU" sz="4400" b="1" i="1" dirty="0" smtClean="0">
                <a:solidFill>
                  <a:srgbClr val="7030A0"/>
                </a:solidFill>
              </a:rPr>
              <a:t>              за </a:t>
            </a:r>
          </a:p>
          <a:p>
            <a:pPr>
              <a:buNone/>
            </a:pPr>
            <a:r>
              <a:rPr lang="ru-RU" sz="4400" b="1" i="1" dirty="0" smtClean="0">
                <a:solidFill>
                  <a:srgbClr val="7030A0"/>
                </a:solidFill>
              </a:rPr>
              <a:t>                  внимание !</a:t>
            </a:r>
            <a:endParaRPr lang="ru-RU" sz="4400" b="1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i="1" dirty="0" smtClean="0">
                <a:solidFill>
                  <a:srgbClr val="006600"/>
                </a:solidFill>
              </a:rPr>
              <a:t>Компетентность</a:t>
            </a:r>
            <a:r>
              <a:rPr lang="ru-RU" dirty="0" smtClean="0">
                <a:solidFill>
                  <a:srgbClr val="006600"/>
                </a:solidFill>
              </a:rPr>
              <a:t> – </a:t>
            </a:r>
            <a:r>
              <a:rPr lang="ru-RU" i="1" dirty="0" smtClean="0">
                <a:solidFill>
                  <a:srgbClr val="006600"/>
                </a:solidFill>
              </a:rPr>
              <a:t>это свойство личности, которое подлежит целенаправленному формированию в процессе обучения, воспитания и развития. </a:t>
            </a:r>
            <a:r>
              <a:rPr lang="ru-RU" dirty="0" smtClean="0">
                <a:solidFill>
                  <a:srgbClr val="006600"/>
                </a:solidFill>
              </a:rPr>
              <a:t/>
            </a:r>
            <a:br>
              <a:rPr lang="ru-RU" dirty="0" smtClean="0">
                <a:solidFill>
                  <a:srgbClr val="006600"/>
                </a:solidFill>
              </a:rPr>
            </a:br>
            <a:endParaRPr lang="en-US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хема 4"/>
          <p:cNvGraphicFramePr/>
          <p:nvPr/>
        </p:nvGraphicFramePr>
        <p:xfrm>
          <a:off x="714348" y="0"/>
          <a:ext cx="7643866" cy="61436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785786" y="357166"/>
            <a:ext cx="7772400" cy="428628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357166"/>
            <a:ext cx="7772400" cy="4114800"/>
          </a:xfrm>
        </p:spPr>
        <p:txBody>
          <a:bodyPr/>
          <a:lstStyle/>
          <a:p>
            <a:pPr>
              <a:buNone/>
            </a:pPr>
            <a:r>
              <a:rPr lang="ru-RU" sz="2400" i="1" dirty="0" smtClean="0">
                <a:solidFill>
                  <a:srgbClr val="006600"/>
                </a:solidFill>
              </a:rPr>
              <a:t>Проектный метод – </a:t>
            </a:r>
            <a:r>
              <a:rPr lang="ru-RU" sz="2400" i="1" dirty="0" err="1" smtClean="0">
                <a:solidFill>
                  <a:srgbClr val="006600"/>
                </a:solidFill>
              </a:rPr>
              <a:t>метод</a:t>
            </a:r>
            <a:r>
              <a:rPr lang="ru-RU" sz="2400" i="1" dirty="0" smtClean="0">
                <a:solidFill>
                  <a:srgbClr val="006600"/>
                </a:solidFill>
              </a:rPr>
              <a:t>,  предполагающий организацию деятельности, направленной на получение результата (продукта), в ходе которой идет усвоение новых знаний и действий. </a:t>
            </a:r>
          </a:p>
          <a:p>
            <a:pPr>
              <a:buNone/>
            </a:pPr>
            <a:r>
              <a:rPr lang="ru-RU" sz="2400" i="1" dirty="0" smtClean="0">
                <a:solidFill>
                  <a:srgbClr val="006600"/>
                </a:solidFill>
              </a:rPr>
              <a:t>В рамках школьного обучения метод проектов - образовательная технология, нацеленная на приобретение обучающимися новых знаний в тесной связи с реальной жизненной практикой, формирование у них специфических умений и навыков посредством системной организации проблемно-ориентированного учебного поиска.</a:t>
            </a:r>
            <a:endParaRPr lang="ru-RU" sz="2400" i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i="1" dirty="0" smtClean="0">
                <a:solidFill>
                  <a:srgbClr val="006600"/>
                </a:solidFill>
              </a:rPr>
              <a:t>Джон </a:t>
            </a:r>
            <a:r>
              <a:rPr lang="ru-RU" sz="2800" i="1" dirty="0" err="1" smtClean="0">
                <a:solidFill>
                  <a:srgbClr val="006600"/>
                </a:solidFill>
              </a:rPr>
              <a:t>Дьюи</a:t>
            </a:r>
            <a:endParaRPr lang="en-US" sz="2800" i="1" dirty="0">
              <a:solidFill>
                <a:srgbClr val="006600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D:\Documents and Settings\КАТЯ\Рабочий стол\Маня\John_Dewey_lib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142852"/>
            <a:ext cx="3394097" cy="4514687"/>
          </a:xfrm>
          <a:prstGeom prst="rect">
            <a:avLst/>
          </a:prstGeom>
          <a:noFill/>
        </p:spPr>
      </p:pic>
      <p:sp>
        <p:nvSpPr>
          <p:cNvPr id="7" name="Рисунок 6"/>
          <p:cNvSpPr>
            <a:spLocks noGrp="1"/>
          </p:cNvSpPr>
          <p:nvPr>
            <p:ph type="pic" idx="1"/>
          </p:nvPr>
        </p:nvSpPr>
        <p:spPr>
          <a:xfrm>
            <a:off x="2857488" y="-428652"/>
            <a:ext cx="5334000" cy="3048000"/>
          </a:xfrm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i="1" dirty="0" smtClean="0">
                <a:solidFill>
                  <a:srgbClr val="006600"/>
                </a:solidFill>
              </a:rPr>
              <a:t>Уильям </a:t>
            </a:r>
            <a:r>
              <a:rPr lang="ru-RU" sz="2800" i="1" dirty="0" err="1" smtClean="0">
                <a:solidFill>
                  <a:srgbClr val="006600"/>
                </a:solidFill>
              </a:rPr>
              <a:t>Килпатрик</a:t>
            </a:r>
            <a:endParaRPr lang="ru-RU" sz="2800" i="1" dirty="0">
              <a:solidFill>
                <a:srgbClr val="0066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Рисунок 5"/>
          <p:cNvSpPr>
            <a:spLocks noGrp="1"/>
          </p:cNvSpPr>
          <p:nvPr>
            <p:ph type="pic" idx="1"/>
          </p:nvPr>
        </p:nvSpPr>
        <p:spPr/>
      </p:sp>
      <p:pic>
        <p:nvPicPr>
          <p:cNvPr id="2051" name="Picture 3" descr="D:\Documents and Settings\КАТЯ\Рабочий стол\Маня\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71801" y="142852"/>
            <a:ext cx="3163461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357166"/>
          <a:ext cx="7858180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14290"/>
            <a:ext cx="7772400" cy="533384"/>
          </a:xfrm>
        </p:spPr>
        <p:txBody>
          <a:bodyPr/>
          <a:lstStyle/>
          <a:p>
            <a:r>
              <a:rPr lang="ru-RU" i="1" dirty="0" smtClean="0">
                <a:solidFill>
                  <a:srgbClr val="006600"/>
                </a:solidFill>
              </a:rPr>
              <a:t>РЕЗУЛЬТАТ</a:t>
            </a:r>
            <a:endParaRPr lang="ru-RU" i="1" dirty="0">
              <a:solidFill>
                <a:srgbClr val="0066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85800" y="1214422"/>
          <a:ext cx="7772400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685800" y="428604"/>
          <a:ext cx="7772400" cy="5667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im-4_Botany1">
  <a:themeElements>
    <a:clrScheme name="Office Them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Anim-4_Botany1</Template>
  <TotalTime>160</TotalTime>
  <Words>489</Words>
  <Application>Microsoft Office PowerPoint</Application>
  <PresentationFormat>Экран 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Anim-4_Botany1</vt:lpstr>
      <vt:lpstr>Метод проектов в образовании</vt:lpstr>
      <vt:lpstr>Слайд 2</vt:lpstr>
      <vt:lpstr>Слайд 3</vt:lpstr>
      <vt:lpstr>Слайд 4</vt:lpstr>
      <vt:lpstr>Джон Дьюи</vt:lpstr>
      <vt:lpstr>Уильям Килпатрик</vt:lpstr>
      <vt:lpstr>Слайд 7</vt:lpstr>
      <vt:lpstr>РЕЗУЛЬТАТ</vt:lpstr>
      <vt:lpstr>Слайд 9</vt:lpstr>
      <vt:lpstr>Учебный проект</vt:lpstr>
      <vt:lpstr>Требования к проекту   (по Е.С. Полат)</vt:lpstr>
      <vt:lpstr>Слайд 12</vt:lpstr>
      <vt:lpstr>Типология проектов</vt:lpstr>
      <vt:lpstr>Этапы проекта</vt:lpstr>
      <vt:lpstr>Слайд 15</vt:lpstr>
      <vt:lpstr>Выводы: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 проектов в образовании</dc:title>
  <dc:creator>й</dc:creator>
  <cp:lastModifiedBy>й</cp:lastModifiedBy>
  <cp:revision>25</cp:revision>
  <cp:lastPrinted>1601-01-01T00:00:00Z</cp:lastPrinted>
  <dcterms:created xsi:type="dcterms:W3CDTF">2010-10-21T13:36:08Z</dcterms:created>
  <dcterms:modified xsi:type="dcterms:W3CDTF">2014-01-29T08:59:10Z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TC010900221033</vt:lpwstr>
  </property>
</Properties>
</file>