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  <p:sldMasterId id="2147483888" r:id="rId15"/>
    <p:sldMasterId id="2147483900" r:id="rId16"/>
    <p:sldMasterId id="2147483924" r:id="rId17"/>
    <p:sldMasterId id="2147483936" r:id="rId18"/>
    <p:sldMasterId id="2147483948" r:id="rId19"/>
    <p:sldMasterId id="2147483960" r:id="rId20"/>
    <p:sldMasterId id="2147483972" r:id="rId21"/>
    <p:sldMasterId id="2147483984" r:id="rId22"/>
    <p:sldMasterId id="2147483996" r:id="rId23"/>
    <p:sldMasterId id="2147484020" r:id="rId24"/>
  </p:sldMasterIdLst>
  <p:notesMasterIdLst>
    <p:notesMasterId r:id="rId74"/>
  </p:notesMasterIdLst>
  <p:sldIdLst>
    <p:sldId id="256" r:id="rId25"/>
    <p:sldId id="257" r:id="rId26"/>
    <p:sldId id="258" r:id="rId27"/>
    <p:sldId id="259" r:id="rId28"/>
    <p:sldId id="296" r:id="rId29"/>
    <p:sldId id="263" r:id="rId30"/>
    <p:sldId id="272" r:id="rId31"/>
    <p:sldId id="260" r:id="rId32"/>
    <p:sldId id="261" r:id="rId33"/>
    <p:sldId id="304" r:id="rId34"/>
    <p:sldId id="264" r:id="rId35"/>
    <p:sldId id="265" r:id="rId36"/>
    <p:sldId id="266" r:id="rId37"/>
    <p:sldId id="267" r:id="rId38"/>
    <p:sldId id="268" r:id="rId39"/>
    <p:sldId id="269" r:id="rId40"/>
    <p:sldId id="303" r:id="rId41"/>
    <p:sldId id="270" r:id="rId42"/>
    <p:sldId id="271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309" r:id="rId67"/>
    <p:sldId id="297" r:id="rId68"/>
    <p:sldId id="298" r:id="rId69"/>
    <p:sldId id="299" r:id="rId70"/>
    <p:sldId id="300" r:id="rId71"/>
    <p:sldId id="301" r:id="rId72"/>
    <p:sldId id="302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90F13-EBDC-49C1-97E9-9736922199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92590-B158-4DBC-AEF2-24DC4F4F948D}">
      <dgm:prSet phldrT="[Текст]" phldr="1"/>
      <dgm:spPr/>
      <dgm:t>
        <a:bodyPr/>
        <a:lstStyle/>
        <a:p>
          <a:endParaRPr lang="ru-RU"/>
        </a:p>
      </dgm:t>
    </dgm:pt>
    <dgm:pt modelId="{ABC7447B-7916-4B43-AE5A-CDF2B2E03AA7}" type="parTrans" cxnId="{F7EEBBBD-42C9-464E-BCF4-495DCAF59711}">
      <dgm:prSet/>
      <dgm:spPr/>
      <dgm:t>
        <a:bodyPr/>
        <a:lstStyle/>
        <a:p>
          <a:endParaRPr lang="ru-RU"/>
        </a:p>
      </dgm:t>
    </dgm:pt>
    <dgm:pt modelId="{C3BF5D38-8B9A-4FE4-8E39-8A3CEC6CBCCA}" type="sibTrans" cxnId="{F7EEBBBD-42C9-464E-BCF4-495DCAF59711}">
      <dgm:prSet/>
      <dgm:spPr/>
      <dgm:t>
        <a:bodyPr/>
        <a:lstStyle/>
        <a:p>
          <a:endParaRPr lang="ru-RU"/>
        </a:p>
      </dgm:t>
    </dgm:pt>
    <dgm:pt modelId="{D487CC5B-82C5-45D7-A286-3584EFE0C1F6}">
      <dgm:prSet phldrT="[Текст]" phldr="1"/>
      <dgm:spPr/>
      <dgm:t>
        <a:bodyPr/>
        <a:lstStyle/>
        <a:p>
          <a:endParaRPr lang="ru-RU"/>
        </a:p>
      </dgm:t>
    </dgm:pt>
    <dgm:pt modelId="{44685202-CF23-4216-8C15-3084A26A3DFB}" type="parTrans" cxnId="{39B5B953-8767-4CB4-BA2C-9C6E028099D9}">
      <dgm:prSet/>
      <dgm:spPr/>
      <dgm:t>
        <a:bodyPr/>
        <a:lstStyle/>
        <a:p>
          <a:endParaRPr lang="ru-RU"/>
        </a:p>
      </dgm:t>
    </dgm:pt>
    <dgm:pt modelId="{EEE076B9-0944-4ED5-9EA8-3C670468527E}" type="sibTrans" cxnId="{39B5B953-8767-4CB4-BA2C-9C6E028099D9}">
      <dgm:prSet/>
      <dgm:spPr/>
      <dgm:t>
        <a:bodyPr/>
        <a:lstStyle/>
        <a:p>
          <a:endParaRPr lang="ru-RU"/>
        </a:p>
      </dgm:t>
    </dgm:pt>
    <dgm:pt modelId="{AF03A82A-DA81-4C50-9AF6-82E3D45D384A}">
      <dgm:prSet phldrT="[Текст]" phldr="1"/>
      <dgm:spPr/>
      <dgm:t>
        <a:bodyPr/>
        <a:lstStyle/>
        <a:p>
          <a:endParaRPr lang="ru-RU"/>
        </a:p>
      </dgm:t>
    </dgm:pt>
    <dgm:pt modelId="{E5DEABF0-C53A-43DB-A953-F42F4CE7C853}" type="parTrans" cxnId="{0AEC3986-8B5F-4FFB-B73B-754F8AB7D36A}">
      <dgm:prSet/>
      <dgm:spPr/>
      <dgm:t>
        <a:bodyPr/>
        <a:lstStyle/>
        <a:p>
          <a:endParaRPr lang="ru-RU"/>
        </a:p>
      </dgm:t>
    </dgm:pt>
    <dgm:pt modelId="{12232F3B-69BD-4451-8BB1-F62102B13466}" type="sibTrans" cxnId="{0AEC3986-8B5F-4FFB-B73B-754F8AB7D36A}">
      <dgm:prSet/>
      <dgm:spPr/>
      <dgm:t>
        <a:bodyPr/>
        <a:lstStyle/>
        <a:p>
          <a:endParaRPr lang="ru-RU"/>
        </a:p>
      </dgm:t>
    </dgm:pt>
    <dgm:pt modelId="{CA872CB3-A4CD-4892-B936-DB51E87243E9}">
      <dgm:prSet phldrT="[Текст]" phldr="1"/>
      <dgm:spPr/>
      <dgm:t>
        <a:bodyPr/>
        <a:lstStyle/>
        <a:p>
          <a:endParaRPr lang="ru-RU"/>
        </a:p>
      </dgm:t>
    </dgm:pt>
    <dgm:pt modelId="{9A31FBB5-154E-4068-8796-00941E887C20}" type="parTrans" cxnId="{A15AB363-B494-42F7-8749-F10201F75B8F}">
      <dgm:prSet/>
      <dgm:spPr/>
      <dgm:t>
        <a:bodyPr/>
        <a:lstStyle/>
        <a:p>
          <a:endParaRPr lang="ru-RU"/>
        </a:p>
      </dgm:t>
    </dgm:pt>
    <dgm:pt modelId="{46A502D8-6CBF-421E-9343-2723B98CDF8A}" type="sibTrans" cxnId="{A15AB363-B494-42F7-8749-F10201F75B8F}">
      <dgm:prSet/>
      <dgm:spPr/>
      <dgm:t>
        <a:bodyPr/>
        <a:lstStyle/>
        <a:p>
          <a:endParaRPr lang="ru-RU"/>
        </a:p>
      </dgm:t>
    </dgm:pt>
    <dgm:pt modelId="{6A2EAEEE-7084-4313-B7B5-68289F08B4AF}">
      <dgm:prSet phldrT="[Текст]" phldr="1"/>
      <dgm:spPr/>
      <dgm:t>
        <a:bodyPr/>
        <a:lstStyle/>
        <a:p>
          <a:endParaRPr lang="ru-RU"/>
        </a:p>
      </dgm:t>
    </dgm:pt>
    <dgm:pt modelId="{C61F902F-9E29-4916-A8D2-43FD7A780C6A}" type="parTrans" cxnId="{D91479D6-792E-4AEB-B806-464D2C9A3340}">
      <dgm:prSet/>
      <dgm:spPr/>
      <dgm:t>
        <a:bodyPr/>
        <a:lstStyle/>
        <a:p>
          <a:endParaRPr lang="ru-RU"/>
        </a:p>
      </dgm:t>
    </dgm:pt>
    <dgm:pt modelId="{E2A51822-EEC3-4BB6-9E69-6A1B7B0B3DF8}" type="sibTrans" cxnId="{D91479D6-792E-4AEB-B806-464D2C9A3340}">
      <dgm:prSet/>
      <dgm:spPr/>
      <dgm:t>
        <a:bodyPr/>
        <a:lstStyle/>
        <a:p>
          <a:endParaRPr lang="ru-RU"/>
        </a:p>
      </dgm:t>
    </dgm:pt>
    <dgm:pt modelId="{0D664E7B-0223-431D-8147-1ECF42A9500B}" type="pres">
      <dgm:prSet presAssocID="{5C490F13-EBDC-49C1-97E9-9736922199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B110A-801A-4097-8F1A-8B593B0905FB}" type="pres">
      <dgm:prSet presAssocID="{29992590-B158-4DBC-AEF2-24DC4F4F948D}" presName="node" presStyleLbl="node1" presStyleIdx="0" presStyleCnt="5" custScaleY="86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4E4AA-4832-409B-8C35-B7FAD7A6A76B}" type="pres">
      <dgm:prSet presAssocID="{C3BF5D38-8B9A-4FE4-8E39-8A3CEC6CBCCA}" presName="sibTrans" presStyleCnt="0"/>
      <dgm:spPr/>
    </dgm:pt>
    <dgm:pt modelId="{41EC1458-A40E-49DE-B2D4-750301AC9576}" type="pres">
      <dgm:prSet presAssocID="{D487CC5B-82C5-45D7-A286-3584EFE0C1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EF8DA-8747-4923-9EB9-9E8E63445CDD}" type="pres">
      <dgm:prSet presAssocID="{EEE076B9-0944-4ED5-9EA8-3C670468527E}" presName="sibTrans" presStyleCnt="0"/>
      <dgm:spPr/>
    </dgm:pt>
    <dgm:pt modelId="{0960D240-17B0-4CA4-95C7-F6CE45CBFD76}" type="pres">
      <dgm:prSet presAssocID="{AF03A82A-DA81-4C50-9AF6-82E3D45D38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C0F62-13C2-43EF-9A42-042FF866E4C4}" type="pres">
      <dgm:prSet presAssocID="{12232F3B-69BD-4451-8BB1-F62102B13466}" presName="sibTrans" presStyleCnt="0"/>
      <dgm:spPr/>
    </dgm:pt>
    <dgm:pt modelId="{3F427790-BF6A-4026-88C4-2E4D9EF606C7}" type="pres">
      <dgm:prSet presAssocID="{CA872CB3-A4CD-4892-B936-DB51E87243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B7F4C-F460-47D3-ACFF-D86885189429}" type="pres">
      <dgm:prSet presAssocID="{46A502D8-6CBF-421E-9343-2723B98CDF8A}" presName="sibTrans" presStyleCnt="0"/>
      <dgm:spPr/>
    </dgm:pt>
    <dgm:pt modelId="{029967FC-5281-4E8B-A477-D2581C35DD33}" type="pres">
      <dgm:prSet presAssocID="{6A2EAEEE-7084-4313-B7B5-68289F08B4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69D6A-D705-4BE5-8395-69D3147DFE52}" type="presOf" srcId="{D487CC5B-82C5-45D7-A286-3584EFE0C1F6}" destId="{41EC1458-A40E-49DE-B2D4-750301AC9576}" srcOrd="0" destOrd="0" presId="urn:microsoft.com/office/officeart/2005/8/layout/default"/>
    <dgm:cxn modelId="{8DD590DA-010A-47EB-ACCB-E8DE2D904E0B}" type="presOf" srcId="{CA872CB3-A4CD-4892-B936-DB51E87243E9}" destId="{3F427790-BF6A-4026-88C4-2E4D9EF606C7}" srcOrd="0" destOrd="0" presId="urn:microsoft.com/office/officeart/2005/8/layout/default"/>
    <dgm:cxn modelId="{1A4CC51F-5580-4D5A-A759-7BCB9542110F}" type="presOf" srcId="{AF03A82A-DA81-4C50-9AF6-82E3D45D384A}" destId="{0960D240-17B0-4CA4-95C7-F6CE45CBFD76}" srcOrd="0" destOrd="0" presId="urn:microsoft.com/office/officeart/2005/8/layout/default"/>
    <dgm:cxn modelId="{0AEC3986-8B5F-4FFB-B73B-754F8AB7D36A}" srcId="{5C490F13-EBDC-49C1-97E9-9736922199DB}" destId="{AF03A82A-DA81-4C50-9AF6-82E3D45D384A}" srcOrd="2" destOrd="0" parTransId="{E5DEABF0-C53A-43DB-A953-F42F4CE7C853}" sibTransId="{12232F3B-69BD-4451-8BB1-F62102B13466}"/>
    <dgm:cxn modelId="{97979F1D-0F47-44DE-9C83-DC864738E0EE}" type="presOf" srcId="{5C490F13-EBDC-49C1-97E9-9736922199DB}" destId="{0D664E7B-0223-431D-8147-1ECF42A9500B}" srcOrd="0" destOrd="0" presId="urn:microsoft.com/office/officeart/2005/8/layout/default"/>
    <dgm:cxn modelId="{39B5B953-8767-4CB4-BA2C-9C6E028099D9}" srcId="{5C490F13-EBDC-49C1-97E9-9736922199DB}" destId="{D487CC5B-82C5-45D7-A286-3584EFE0C1F6}" srcOrd="1" destOrd="0" parTransId="{44685202-CF23-4216-8C15-3084A26A3DFB}" sibTransId="{EEE076B9-0944-4ED5-9EA8-3C670468527E}"/>
    <dgm:cxn modelId="{D91479D6-792E-4AEB-B806-464D2C9A3340}" srcId="{5C490F13-EBDC-49C1-97E9-9736922199DB}" destId="{6A2EAEEE-7084-4313-B7B5-68289F08B4AF}" srcOrd="4" destOrd="0" parTransId="{C61F902F-9E29-4916-A8D2-43FD7A780C6A}" sibTransId="{E2A51822-EEC3-4BB6-9E69-6A1B7B0B3DF8}"/>
    <dgm:cxn modelId="{F7EEBBBD-42C9-464E-BCF4-495DCAF59711}" srcId="{5C490F13-EBDC-49C1-97E9-9736922199DB}" destId="{29992590-B158-4DBC-AEF2-24DC4F4F948D}" srcOrd="0" destOrd="0" parTransId="{ABC7447B-7916-4B43-AE5A-CDF2B2E03AA7}" sibTransId="{C3BF5D38-8B9A-4FE4-8E39-8A3CEC6CBCCA}"/>
    <dgm:cxn modelId="{9E19B655-66D7-4A06-9377-6919B171AE1E}" type="presOf" srcId="{6A2EAEEE-7084-4313-B7B5-68289F08B4AF}" destId="{029967FC-5281-4E8B-A477-D2581C35DD33}" srcOrd="0" destOrd="0" presId="urn:microsoft.com/office/officeart/2005/8/layout/default"/>
    <dgm:cxn modelId="{A15AB363-B494-42F7-8749-F10201F75B8F}" srcId="{5C490F13-EBDC-49C1-97E9-9736922199DB}" destId="{CA872CB3-A4CD-4892-B936-DB51E87243E9}" srcOrd="3" destOrd="0" parTransId="{9A31FBB5-154E-4068-8796-00941E887C20}" sibTransId="{46A502D8-6CBF-421E-9343-2723B98CDF8A}"/>
    <dgm:cxn modelId="{5F7DD624-79DE-42CD-9CA1-64467559CE09}" type="presOf" srcId="{29992590-B158-4DBC-AEF2-24DC4F4F948D}" destId="{358B110A-801A-4097-8F1A-8B593B0905FB}" srcOrd="0" destOrd="0" presId="urn:microsoft.com/office/officeart/2005/8/layout/default"/>
    <dgm:cxn modelId="{6CBB18BC-7FCD-4DF7-904E-755E4AF6D21C}" type="presParOf" srcId="{0D664E7B-0223-431D-8147-1ECF42A9500B}" destId="{358B110A-801A-4097-8F1A-8B593B0905FB}" srcOrd="0" destOrd="0" presId="urn:microsoft.com/office/officeart/2005/8/layout/default"/>
    <dgm:cxn modelId="{A630A475-4A5C-4A8A-A430-38EE15958BCC}" type="presParOf" srcId="{0D664E7B-0223-431D-8147-1ECF42A9500B}" destId="{F0E4E4AA-4832-409B-8C35-B7FAD7A6A76B}" srcOrd="1" destOrd="0" presId="urn:microsoft.com/office/officeart/2005/8/layout/default"/>
    <dgm:cxn modelId="{CBCE3E41-DFD9-4FBF-8CFE-0D95277218A8}" type="presParOf" srcId="{0D664E7B-0223-431D-8147-1ECF42A9500B}" destId="{41EC1458-A40E-49DE-B2D4-750301AC9576}" srcOrd="2" destOrd="0" presId="urn:microsoft.com/office/officeart/2005/8/layout/default"/>
    <dgm:cxn modelId="{36471804-5C3B-412A-AB79-CAB725A74BD1}" type="presParOf" srcId="{0D664E7B-0223-431D-8147-1ECF42A9500B}" destId="{9E1EF8DA-8747-4923-9EB9-9E8E63445CDD}" srcOrd="3" destOrd="0" presId="urn:microsoft.com/office/officeart/2005/8/layout/default"/>
    <dgm:cxn modelId="{6832F2E3-06E1-4240-B507-5FFA23FF492B}" type="presParOf" srcId="{0D664E7B-0223-431D-8147-1ECF42A9500B}" destId="{0960D240-17B0-4CA4-95C7-F6CE45CBFD76}" srcOrd="4" destOrd="0" presId="urn:microsoft.com/office/officeart/2005/8/layout/default"/>
    <dgm:cxn modelId="{D5018566-807D-4623-B6DD-8CBA4A10184F}" type="presParOf" srcId="{0D664E7B-0223-431D-8147-1ECF42A9500B}" destId="{1D8C0F62-13C2-43EF-9A42-042FF866E4C4}" srcOrd="5" destOrd="0" presId="urn:microsoft.com/office/officeart/2005/8/layout/default"/>
    <dgm:cxn modelId="{801705EE-8B91-4A81-B34F-AD9811F8832D}" type="presParOf" srcId="{0D664E7B-0223-431D-8147-1ECF42A9500B}" destId="{3F427790-BF6A-4026-88C4-2E4D9EF606C7}" srcOrd="6" destOrd="0" presId="urn:microsoft.com/office/officeart/2005/8/layout/default"/>
    <dgm:cxn modelId="{DC4834B5-24DA-4DD1-82FD-EE4746188409}" type="presParOf" srcId="{0D664E7B-0223-431D-8147-1ECF42A9500B}" destId="{FB3B7F4C-F460-47D3-ACFF-D86885189429}" srcOrd="7" destOrd="0" presId="urn:microsoft.com/office/officeart/2005/8/layout/default"/>
    <dgm:cxn modelId="{A6397A3C-E2FD-41D7-9E59-ACBBEAFA7FCE}" type="presParOf" srcId="{0D664E7B-0223-431D-8147-1ECF42A9500B}" destId="{029967FC-5281-4E8B-A477-D2581C35DD3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B110A-801A-4097-8F1A-8B593B0905FB}">
      <dsp:nvSpPr>
        <dsp:cNvPr id="0" name=""/>
        <dsp:cNvSpPr/>
      </dsp:nvSpPr>
      <dsp:spPr>
        <a:xfrm>
          <a:off x="0" y="627337"/>
          <a:ext cx="2571749" cy="133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0" y="627337"/>
        <a:ext cx="2571749" cy="1334537"/>
      </dsp:txXfrm>
    </dsp:sp>
    <dsp:sp modelId="{41EC1458-A40E-49DE-B2D4-750301AC9576}">
      <dsp:nvSpPr>
        <dsp:cNvPr id="0" name=""/>
        <dsp:cNvSpPr/>
      </dsp:nvSpPr>
      <dsp:spPr>
        <a:xfrm>
          <a:off x="2828925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2828925" y="523080"/>
        <a:ext cx="2571749" cy="1543050"/>
      </dsp:txXfrm>
    </dsp:sp>
    <dsp:sp modelId="{0960D240-17B0-4CA4-95C7-F6CE45CBFD76}">
      <dsp:nvSpPr>
        <dsp:cNvPr id="0" name=""/>
        <dsp:cNvSpPr/>
      </dsp:nvSpPr>
      <dsp:spPr>
        <a:xfrm>
          <a:off x="5657849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5657849" y="523080"/>
        <a:ext cx="2571749" cy="1543050"/>
      </dsp:txXfrm>
    </dsp:sp>
    <dsp:sp modelId="{3F427790-BF6A-4026-88C4-2E4D9EF606C7}">
      <dsp:nvSpPr>
        <dsp:cNvPr id="0" name=""/>
        <dsp:cNvSpPr/>
      </dsp:nvSpPr>
      <dsp:spPr>
        <a:xfrm>
          <a:off x="1414462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1414462" y="2323305"/>
        <a:ext cx="2571749" cy="1543050"/>
      </dsp:txXfrm>
    </dsp:sp>
    <dsp:sp modelId="{029967FC-5281-4E8B-A477-D2581C35DD33}">
      <dsp:nvSpPr>
        <dsp:cNvPr id="0" name=""/>
        <dsp:cNvSpPr/>
      </dsp:nvSpPr>
      <dsp:spPr>
        <a:xfrm>
          <a:off x="4243387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4243387" y="2323305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895D8-F6D3-4214-A921-E4661171CCF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1D2ED-3D31-4C76-A82E-E94B34FB0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D2ED-3D31-4C76-A82E-E94B34FB05C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7488832" cy="1728192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Подготовила: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Фёдорова Вера Александровна, учитель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русского языка и литературы МАОУ ООШ д. Великий   Заход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Демянского района Новгородской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68166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dirty="0" smtClean="0"/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81439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«Буквы Ы-И после Ц»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Алгоритм: «Буквы </a:t>
            </a:r>
            <a:r>
              <a:rPr lang="ru-RU" sz="3200" dirty="0" err="1" smtClean="0"/>
              <a:t>ы-и</a:t>
            </a:r>
            <a:r>
              <a:rPr lang="ru-RU" sz="3200" dirty="0" smtClean="0"/>
              <a:t> после </a:t>
            </a:r>
            <a:r>
              <a:rPr lang="ru-RU" sz="3200" dirty="0" err="1" smtClean="0"/>
              <a:t>ц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916832"/>
          <a:ext cx="7704855" cy="485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576064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Буквы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ы-и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после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gridSpan="2">
                  <a:txBody>
                    <a:bodyPr/>
                    <a:lstStyle/>
                    <a:p>
                      <a:pPr indent="44958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корне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основе слов на 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суффиксе прилагательных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окончаниях имён прилаг-ных и сущ-ных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корне:4 слова-исключения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ака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сестри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огур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цыган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иплина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мили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бледноли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цыпочках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мото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икл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дик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цари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</a:t>
                      </a:r>
                      <a:r>
                        <a:rPr lang="ru-RU" sz="12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цыкнул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лиси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цыплёнок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пан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репети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куницын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молод</a:t>
                      </a:r>
                      <a:r>
                        <a:rPr lang="ru-RU" sz="12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рисунки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Детёныш курицы?</a:t>
            </a:r>
            <a:endParaRPr lang="ru-RU" sz="96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рисунки\bg_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109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709160"/>
          </a:xfrm>
        </p:spPr>
        <p:txBody>
          <a:bodyPr>
            <a:noAutofit/>
          </a:bodyPr>
          <a:lstStyle/>
          <a:p>
            <a:r>
              <a:rPr lang="ru-RU" sz="6000" dirty="0" smtClean="0"/>
              <a:t>Инструмент, с помощью которого человек выполняет какую-либо работу; вытаскивает гвозди, придерживает что-то </a:t>
            </a:r>
            <a:endParaRPr lang="ru-RU" sz="6000" dirty="0"/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рисунки\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636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Круглое, зрелищное учреждение, в котором выступают клоуны</a:t>
            </a:r>
            <a:endParaRPr lang="ru-RU" sz="60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Новая папка\2925_sl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6972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и загадка: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dirty="0" smtClean="0"/>
              <a:t>- Пять братьев годами равные, ростом разные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рисунки\78006959_resized_j0385755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43765"/>
            <a:ext cx="4929222" cy="69017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1) научить детей грамотному письму слов с данной  </a:t>
            </a:r>
          </a:p>
          <a:p>
            <a:pPr>
              <a:buNone/>
            </a:pPr>
            <a:r>
              <a:rPr lang="ru-RU" dirty="0" smtClean="0"/>
              <a:t>орфограммой, умению видеть её в тексте  и слышать;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2) развивать творческие способности детей, придумывать слова на данную орфограмму;</a:t>
            </a:r>
          </a:p>
          <a:p>
            <a:r>
              <a:rPr lang="ru-RU" dirty="0" smtClean="0"/>
              <a:t>3) воспитывать интерес к словарному богатству русского языка;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4) уметь сопоставлять смешиваемые орфографические явления.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7200" dirty="0" smtClean="0"/>
              <a:t>Инструмент для вычерчивания окружностей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рисунки\92079c519fde5dfe9f0e7b7144e3cbea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51084" y="-536562"/>
            <a:ext cx="3241750" cy="8172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dirty="0" smtClean="0"/>
              <a:t>Вёрст не считали,</a:t>
            </a:r>
          </a:p>
          <a:p>
            <a:pPr>
              <a:buNone/>
            </a:pPr>
            <a:r>
              <a:rPr lang="ru-RU" sz="6600" dirty="0" smtClean="0"/>
              <a:t>По дороге не езжали,</a:t>
            </a:r>
          </a:p>
          <a:p>
            <a:pPr>
              <a:buNone/>
            </a:pPr>
            <a:r>
              <a:rPr lang="ru-RU" sz="6600" dirty="0" smtClean="0"/>
              <a:t>А за морем бывали.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рисунки\0_9275_e0fa89e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276871" cy="6786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. </a:t>
            </a:r>
            <a:r>
              <a:rPr lang="ru-RU" sz="8000" dirty="0" smtClean="0"/>
              <a:t>Садовое растение с приятным запахом. </a:t>
            </a:r>
            <a:endParaRPr lang="ru-RU" sz="8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рисунки\3805448124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7200" dirty="0" smtClean="0"/>
              <a:t>Механизм для стрижки волос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рисунки\1253865851_t04534-dur1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Не прядут, не ткут, а людей одевают. </a:t>
            </a:r>
            <a:endParaRPr lang="ru-RU" sz="8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рисунки\300px-Flock_of_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5093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Мы сегодня, ребята, заканчиваем  своё путешествие по какому княжеству? –    /Словообразование/.</a:t>
            </a:r>
          </a:p>
          <a:p>
            <a:pPr lvl="0"/>
            <a:r>
              <a:rPr lang="ru-RU" dirty="0" smtClean="0"/>
              <a:t>Теперь вы мне можете сказать с уверенностью, чем же занимается мастер  Словообразования? - /образованием новых слов/.</a:t>
            </a:r>
          </a:p>
          <a:p>
            <a:pPr lvl="0"/>
            <a:r>
              <a:rPr lang="ru-RU" dirty="0" smtClean="0"/>
              <a:t>При помощи чего?</a:t>
            </a:r>
          </a:p>
          <a:p>
            <a:pPr lvl="0"/>
            <a:r>
              <a:rPr lang="ru-RU" dirty="0" smtClean="0"/>
              <a:t>Завтра мы подведём итог нашему путешествию, ну а сегодня на уроке мы ещё познакомимся с одним интересным орфографическим правилом.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урока: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/>
              <a:t>Средство передвижения с двигателем внутреннего сгорания. </a:t>
            </a:r>
            <a:endParaRPr lang="ru-RU" sz="6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рисунки\yamaha-motorcycle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Черепаху защищает крепкий…</a:t>
            </a:r>
            <a:endParaRPr lang="ru-RU" sz="8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рисунки\pancir_cherepahi_eto_ne_chto_inoe_kak_ee_re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000" dirty="0" smtClean="0"/>
              <a:t>Без окон, без дверей</a:t>
            </a:r>
          </a:p>
          <a:p>
            <a:pPr>
              <a:buNone/>
            </a:pPr>
            <a:r>
              <a:rPr lang="ru-RU" sz="8000" dirty="0" smtClean="0"/>
              <a:t>Полна горница людей. </a:t>
            </a:r>
            <a:endParaRPr lang="ru-RU" sz="8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рисунки\156226400038ffe2636990dfa1410251365f57fd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3889"/>
            <a:ext cx="6696744" cy="6173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Фигура овальной формы</a:t>
            </a:r>
            <a:endParaRPr lang="ru-RU" sz="8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рисунки\Top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3281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Плотная плетёнка из соломы или камыша для подстилки на пол. </a:t>
            </a:r>
            <a:endParaRPr lang="ru-RU" sz="6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рисунки\image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Орфографическая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Перфокарты:</a:t>
            </a:r>
          </a:p>
          <a:p>
            <a:pPr lvl="0"/>
            <a:r>
              <a:rPr lang="ru-RU" dirty="0" err="1" smtClean="0"/>
              <a:t>Бе</a:t>
            </a:r>
            <a:r>
              <a:rPr lang="ru-RU" dirty="0" smtClean="0"/>
              <a:t>…шумный, </a:t>
            </a:r>
            <a:r>
              <a:rPr lang="ru-RU" dirty="0" err="1" smtClean="0"/>
              <a:t>бе</a:t>
            </a:r>
            <a:r>
              <a:rPr lang="ru-RU" dirty="0" smtClean="0"/>
              <a:t>…численный, …давать.</a:t>
            </a:r>
          </a:p>
          <a:p>
            <a:pPr lvl="0"/>
            <a:r>
              <a:rPr lang="ru-RU" dirty="0" smtClean="0"/>
              <a:t>Ра…бег, …бегать, </a:t>
            </a:r>
            <a:r>
              <a:rPr lang="ru-RU" dirty="0" err="1" smtClean="0"/>
              <a:t>бе</a:t>
            </a:r>
            <a:r>
              <a:rPr lang="ru-RU" dirty="0" smtClean="0"/>
              <a:t>…</a:t>
            </a:r>
            <a:r>
              <a:rPr lang="ru-RU" dirty="0" err="1" smtClean="0"/>
              <a:t>брежный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Ра…смотреть, </a:t>
            </a:r>
            <a:r>
              <a:rPr lang="ru-RU" dirty="0" err="1" smtClean="0"/>
              <a:t>ра</a:t>
            </a:r>
            <a:r>
              <a:rPr lang="ru-RU" dirty="0" smtClean="0"/>
              <a:t>…писание, …делать.</a:t>
            </a:r>
          </a:p>
          <a:p>
            <a:pPr lvl="0"/>
            <a:r>
              <a:rPr lang="ru-RU" dirty="0" smtClean="0"/>
              <a:t>Ра…дать, и…пугаться, </a:t>
            </a:r>
            <a:r>
              <a:rPr lang="ru-RU" dirty="0" err="1" smtClean="0"/>
              <a:t>ра</a:t>
            </a:r>
            <a:r>
              <a:rPr lang="ru-RU" dirty="0" smtClean="0"/>
              <a:t>…считать.</a:t>
            </a:r>
          </a:p>
          <a:p>
            <a:r>
              <a:rPr lang="ru-RU" dirty="0" smtClean="0"/>
              <a:t>Ра…жать, </a:t>
            </a:r>
            <a:r>
              <a:rPr lang="ru-RU" dirty="0" err="1" smtClean="0"/>
              <a:t>ра</a:t>
            </a:r>
            <a:r>
              <a:rPr lang="ru-RU" dirty="0" smtClean="0"/>
              <a:t>…шевелить, </a:t>
            </a:r>
            <a:r>
              <a:rPr lang="ru-RU" dirty="0" err="1" smtClean="0"/>
              <a:t>ра</a:t>
            </a:r>
            <a:r>
              <a:rPr lang="ru-RU" dirty="0" smtClean="0"/>
              <a:t>…резать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Приспособление для вышивания </a:t>
            </a:r>
            <a:endParaRPr lang="ru-RU" sz="72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Рабочий стол\рисунки\palca%20pl%20be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709160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Вихревое</a:t>
            </a:r>
            <a:r>
              <a:rPr lang="ru-RU" dirty="0" smtClean="0"/>
              <a:t>, бурное движение атмосферы, сопровождающее обильными осадками /циклон/.</a:t>
            </a:r>
          </a:p>
          <a:p>
            <a:pPr lvl="0"/>
            <a:r>
              <a:rPr lang="ru-RU" dirty="0" smtClean="0"/>
              <a:t>Дословный отрывок, из какого либо произведения / цитата/.</a:t>
            </a:r>
          </a:p>
          <a:p>
            <a:pPr lvl="0"/>
            <a:r>
              <a:rPr lang="ru-RU" dirty="0" smtClean="0"/>
              <a:t>Болезнь, вызванная недостатком витаминов в организме, выражается в разрыхлении и кровоточивости  дёсен /цинга/.</a:t>
            </a:r>
          </a:p>
          <a:p>
            <a:pPr lvl="0"/>
            <a:r>
              <a:rPr lang="ru-RU" dirty="0" smtClean="0"/>
              <a:t>Плодовые растения, к которым принадлежат апельсины, мандарины, лимоны /цитрусовые/</a:t>
            </a:r>
          </a:p>
          <a:p>
            <a:pPr lvl="0"/>
            <a:r>
              <a:rPr lang="ru-RU" dirty="0" smtClean="0"/>
              <a:t> Музыкальный инструмент…  /цимбалы/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Слова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- ЦИЯ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Швеция: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делегация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специализация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коллекция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Экспедиция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Франция: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конференция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операция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консультация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Турция: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Репетиция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декламация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дикция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интонация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декорация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полиция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секция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станция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933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Заочная экскурсия в цирк. </a:t>
            </a:r>
            <a:r>
              <a:rPr lang="ru-RU" dirty="0" smtClean="0"/>
              <a:t>Попробуем полюбоваться интересным зрелищем. Я вам показываю рисунки, а вы сочиняете предложения, записываете их.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ая папка\2925_sl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69726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Новая папка\230827-gununfotografi18_11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Новая папка\f20100604113359-tsimb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овая папка\nazarova_3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Documents and Settings\admin\Рабочий стол\Новая папка\zajic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6752"/>
            <a:ext cx="914937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76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1. С  С  С</a:t>
            </a:r>
          </a:p>
          <a:p>
            <a:pPr>
              <a:buNone/>
            </a:pPr>
            <a:r>
              <a:rPr lang="ru-RU" sz="4800" dirty="0" smtClean="0"/>
              <a:t>2. З   С   З</a:t>
            </a:r>
          </a:p>
          <a:p>
            <a:pPr>
              <a:buNone/>
            </a:pPr>
            <a:r>
              <a:rPr lang="ru-RU" sz="4800" dirty="0" smtClean="0"/>
              <a:t>3. СС  С  С</a:t>
            </a:r>
          </a:p>
          <a:p>
            <a:pPr>
              <a:buNone/>
            </a:pPr>
            <a:r>
              <a:rPr lang="ru-RU" sz="4800" dirty="0" smtClean="0"/>
              <a:t>4. З  С  СС</a:t>
            </a:r>
          </a:p>
          <a:p>
            <a:pPr>
              <a:buNone/>
            </a:pPr>
            <a:r>
              <a:rPr lang="ru-RU" sz="4800" dirty="0" smtClean="0"/>
              <a:t>5. З   С   З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Перфокарты ещё!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/>
          <a:lstStyle/>
          <a:p>
            <a:r>
              <a:rPr lang="ru-RU" dirty="0" err="1" smtClean="0"/>
              <a:t>Зар</a:t>
            </a:r>
            <a:r>
              <a:rPr lang="ru-RU" dirty="0" smtClean="0"/>
              <a:t>…</a:t>
            </a:r>
            <a:r>
              <a:rPr lang="ru-RU" dirty="0" err="1" smtClean="0"/>
              <a:t>сли</a:t>
            </a:r>
            <a:r>
              <a:rPr lang="ru-RU" dirty="0" smtClean="0"/>
              <a:t>, пор…</a:t>
            </a:r>
            <a:r>
              <a:rPr lang="ru-RU" dirty="0" err="1" smtClean="0"/>
              <a:t>сль</a:t>
            </a:r>
            <a:r>
              <a:rPr lang="ru-RU" dirty="0" smtClean="0"/>
              <a:t>, </a:t>
            </a:r>
            <a:r>
              <a:rPr lang="ru-RU" dirty="0" err="1" smtClean="0"/>
              <a:t>подр</a:t>
            </a:r>
            <a:r>
              <a:rPr lang="ru-RU" dirty="0" smtClean="0"/>
              <a:t>…</a:t>
            </a:r>
            <a:r>
              <a:rPr lang="ru-RU" dirty="0" err="1" smtClean="0"/>
              <a:t>стёт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Отр</a:t>
            </a:r>
            <a:r>
              <a:rPr lang="ru-RU" dirty="0" smtClean="0"/>
              <a:t>…</a:t>
            </a:r>
            <a:r>
              <a:rPr lang="ru-RU" dirty="0" err="1" smtClean="0"/>
              <a:t>сль</a:t>
            </a:r>
            <a:r>
              <a:rPr lang="ru-RU" dirty="0" smtClean="0"/>
              <a:t>, </a:t>
            </a:r>
            <a:r>
              <a:rPr lang="ru-RU" dirty="0" err="1" smtClean="0"/>
              <a:t>водор</a:t>
            </a:r>
            <a:r>
              <a:rPr lang="ru-RU" dirty="0" smtClean="0"/>
              <a:t>…</a:t>
            </a:r>
            <a:r>
              <a:rPr lang="ru-RU" dirty="0" err="1" smtClean="0"/>
              <a:t>сли</a:t>
            </a:r>
            <a:r>
              <a:rPr lang="ru-RU" dirty="0" smtClean="0"/>
              <a:t>, </a:t>
            </a:r>
            <a:r>
              <a:rPr lang="ru-RU" dirty="0" err="1" smtClean="0"/>
              <a:t>прор</a:t>
            </a:r>
            <a:r>
              <a:rPr lang="ru-RU" dirty="0" smtClean="0"/>
              <a:t>…</a:t>
            </a:r>
            <a:r>
              <a:rPr lang="ru-RU" dirty="0" err="1" smtClean="0"/>
              <a:t>сли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Выр…</a:t>
            </a:r>
            <a:r>
              <a:rPr lang="ru-RU" dirty="0" err="1" smtClean="0"/>
              <a:t>сти</a:t>
            </a:r>
            <a:r>
              <a:rPr lang="ru-RU" dirty="0" smtClean="0"/>
              <a:t>, р…</a:t>
            </a:r>
            <a:r>
              <a:rPr lang="ru-RU" dirty="0" err="1" smtClean="0"/>
              <a:t>стение</a:t>
            </a:r>
            <a:r>
              <a:rPr lang="ru-RU" dirty="0" smtClean="0"/>
              <a:t>, </a:t>
            </a:r>
            <a:r>
              <a:rPr lang="ru-RU" dirty="0" err="1" smtClean="0"/>
              <a:t>р</a:t>
            </a:r>
            <a:r>
              <a:rPr lang="ru-RU" dirty="0" smtClean="0"/>
              <a:t>…сток.</a:t>
            </a:r>
          </a:p>
          <a:p>
            <a:r>
              <a:rPr lang="ru-RU" dirty="0" err="1" smtClean="0"/>
              <a:t>Изл</a:t>
            </a:r>
            <a:r>
              <a:rPr lang="ru-RU" dirty="0" smtClean="0"/>
              <a:t>…</a:t>
            </a:r>
            <a:r>
              <a:rPr lang="ru-RU" dirty="0" err="1" smtClean="0"/>
              <a:t>жение</a:t>
            </a:r>
            <a:r>
              <a:rPr lang="ru-RU" dirty="0" smtClean="0"/>
              <a:t>, </a:t>
            </a:r>
            <a:r>
              <a:rPr lang="ru-RU" dirty="0" err="1" smtClean="0"/>
              <a:t>предпол</a:t>
            </a:r>
            <a:r>
              <a:rPr lang="ru-RU" dirty="0" smtClean="0"/>
              <a:t>…гать, сл…</a:t>
            </a:r>
            <a:r>
              <a:rPr lang="ru-RU" dirty="0" err="1" smtClean="0"/>
              <a:t>жение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Р…сток, </a:t>
            </a:r>
            <a:r>
              <a:rPr lang="ru-RU" dirty="0" err="1" smtClean="0"/>
              <a:t>выр</a:t>
            </a:r>
            <a:r>
              <a:rPr lang="ru-RU" dirty="0" smtClean="0"/>
              <a:t>…с, </a:t>
            </a:r>
            <a:r>
              <a:rPr lang="ru-RU" dirty="0" err="1" smtClean="0"/>
              <a:t>выр</a:t>
            </a:r>
            <a:r>
              <a:rPr lang="ru-RU" dirty="0" smtClean="0"/>
              <a:t>…щенный.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AutoNum type="arabicPeriod"/>
            </a:pPr>
            <a:r>
              <a:rPr lang="ru-RU" dirty="0" smtClean="0"/>
              <a:t>О О А</a:t>
            </a:r>
          </a:p>
          <a:p>
            <a:pPr marL="578358" indent="-514350">
              <a:buAutoNum type="arabicPeriod"/>
            </a:pPr>
            <a:r>
              <a:rPr lang="ru-RU" dirty="0" smtClean="0"/>
              <a:t>А О О</a:t>
            </a:r>
          </a:p>
          <a:p>
            <a:pPr marL="578358" indent="-514350">
              <a:buAutoNum type="arabicPeriod"/>
            </a:pPr>
            <a:r>
              <a:rPr lang="ru-RU" dirty="0" smtClean="0"/>
              <a:t>А А О</a:t>
            </a:r>
          </a:p>
          <a:p>
            <a:pPr marL="578358" indent="-514350">
              <a:buAutoNum type="arabicPeriod"/>
            </a:pPr>
            <a:r>
              <a:rPr lang="ru-RU" dirty="0" smtClean="0"/>
              <a:t>О А О</a:t>
            </a:r>
          </a:p>
          <a:p>
            <a:pPr marL="578358" indent="-514350">
              <a:buAutoNum type="arabicPeriod"/>
            </a:pPr>
            <a:r>
              <a:rPr lang="ru-RU" dirty="0" smtClean="0"/>
              <a:t>О О 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Новое орфографическое правило. Отгадайте, кто спешит к нам на урок?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286124"/>
            <a:ext cx="8115328" cy="3168684"/>
          </a:xfrm>
        </p:spPr>
        <p:txBody>
          <a:bodyPr/>
          <a:lstStyle/>
          <a:p>
            <a:r>
              <a:rPr lang="ru-RU" dirty="0" smtClean="0"/>
              <a:t>Длинным клювом тонким</a:t>
            </a:r>
          </a:p>
          <a:p>
            <a:r>
              <a:rPr lang="ru-RU" dirty="0" smtClean="0"/>
              <a:t>Схватит лягушонка.</a:t>
            </a:r>
          </a:p>
          <a:p>
            <a:r>
              <a:rPr lang="ru-RU" dirty="0" smtClean="0"/>
              <a:t>Капнет с клюва капля</a:t>
            </a:r>
          </a:p>
          <a:p>
            <a:r>
              <a:rPr lang="ru-RU" dirty="0" smtClean="0"/>
              <a:t>Кто же это? ….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рисунки\0_6fb42_235a04d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89"/>
            <a:ext cx="4429156" cy="65861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239</TotalTime>
  <Words>570</Words>
  <Application>Microsoft Office PowerPoint</Application>
  <PresentationFormat>Экран (4:3)</PresentationFormat>
  <Paragraphs>129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24</vt:i4>
      </vt:variant>
      <vt:variant>
        <vt:lpstr>Заголовки слайдов</vt:lpstr>
      </vt:variant>
      <vt:variant>
        <vt:i4>49</vt:i4>
      </vt:variant>
    </vt:vector>
  </HeadingPairs>
  <TitlesOfParts>
    <vt:vector size="73" baseType="lpstr">
      <vt:lpstr>Трек</vt:lpstr>
      <vt:lpstr>Поток</vt:lpstr>
      <vt:lpstr>1_Поток</vt:lpstr>
      <vt:lpstr>Открытая</vt:lpstr>
      <vt:lpstr>Официальная</vt:lpstr>
      <vt:lpstr>Эркер</vt:lpstr>
      <vt:lpstr>Метро</vt:lpstr>
      <vt:lpstr>Начальная</vt:lpstr>
      <vt:lpstr>Изящная</vt:lpstr>
      <vt:lpstr>Аспект</vt:lpstr>
      <vt:lpstr>1_Трек</vt:lpstr>
      <vt:lpstr>1_Изящная</vt:lpstr>
      <vt:lpstr>Литейная</vt:lpstr>
      <vt:lpstr>Модульная</vt:lpstr>
      <vt:lpstr>Бумажная</vt:lpstr>
      <vt:lpstr>1_Литейная</vt:lpstr>
      <vt:lpstr>2_Литейная</vt:lpstr>
      <vt:lpstr>2_Трек</vt:lpstr>
      <vt:lpstr>3_Литейная</vt:lpstr>
      <vt:lpstr>Техническая</vt:lpstr>
      <vt:lpstr>1_Аспект</vt:lpstr>
      <vt:lpstr>Яркая</vt:lpstr>
      <vt:lpstr>2_Поток</vt:lpstr>
      <vt:lpstr>1_Бумажная</vt:lpstr>
      <vt:lpstr> </vt:lpstr>
      <vt:lpstr>Цели урока:</vt:lpstr>
      <vt:lpstr>Ход урока:</vt:lpstr>
      <vt:lpstr>Орфографическая разминка</vt:lpstr>
      <vt:lpstr>Ключ:</vt:lpstr>
      <vt:lpstr>Перфокарты ещё!</vt:lpstr>
      <vt:lpstr>Ключ:</vt:lpstr>
      <vt:lpstr>    Новое орфографическое правило. Отгадайте, кто спешит к нам на урок? </vt:lpstr>
      <vt:lpstr>Слайд 9</vt:lpstr>
      <vt:lpstr>Алгоритм: «Буквы ы-и после ц»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 вот и загадка: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                                   Слова на - ЦИЯ </vt:lpstr>
      <vt:lpstr>Заочная экскурсия в цирк. Попробуем полюбоваться интересным зрелищем. Я вам показываю рисунки, а вы сочиняете предложения, записываете их.  </vt:lpstr>
      <vt:lpstr>Слайд 45</vt:lpstr>
      <vt:lpstr>Слайд 46</vt:lpstr>
      <vt:lpstr>Слайд 47</vt:lpstr>
      <vt:lpstr>Слайд 48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User</cp:lastModifiedBy>
  <cp:revision>24</cp:revision>
  <dcterms:modified xsi:type="dcterms:W3CDTF">2014-01-25T21:11:52Z</dcterms:modified>
</cp:coreProperties>
</file>