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5" r:id="rId12"/>
    <p:sldId id="278" r:id="rId13"/>
    <p:sldId id="276" r:id="rId14"/>
    <p:sldId id="27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9044C-2160-4199-BB6D-FE5E373BB6FD}" type="doc">
      <dgm:prSet loTypeId="urn:microsoft.com/office/officeart/2005/8/layout/radial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EF9B032-D4E3-4EC1-8A3D-B0025CF7B836}">
      <dgm:prSet phldrT="[Текст]"/>
      <dgm:spPr/>
      <dgm:t>
        <a:bodyPr/>
        <a:lstStyle/>
        <a:p>
          <a:r>
            <a:rPr lang="ru-RU" b="1" i="1" dirty="0" smtClean="0"/>
            <a:t>Формы работы</a:t>
          </a:r>
          <a:endParaRPr lang="ru-RU" b="1" i="1" dirty="0"/>
        </a:p>
      </dgm:t>
    </dgm:pt>
    <dgm:pt modelId="{E16E6282-E308-4DFF-B2F0-DFF95472D8C0}" type="parTrans" cxnId="{C53085EF-8156-4860-A38E-90A4434E03FD}">
      <dgm:prSet/>
      <dgm:spPr/>
      <dgm:t>
        <a:bodyPr/>
        <a:lstStyle/>
        <a:p>
          <a:endParaRPr lang="ru-RU"/>
        </a:p>
      </dgm:t>
    </dgm:pt>
    <dgm:pt modelId="{6C5EA3C2-30B2-454E-BB6E-59257CD4E71C}" type="sibTrans" cxnId="{C53085EF-8156-4860-A38E-90A4434E03FD}">
      <dgm:prSet/>
      <dgm:spPr/>
      <dgm:t>
        <a:bodyPr/>
        <a:lstStyle/>
        <a:p>
          <a:endParaRPr lang="ru-RU"/>
        </a:p>
      </dgm:t>
    </dgm:pt>
    <dgm:pt modelId="{3B1201DA-90D9-46D2-AD35-F4BB54D16C80}">
      <dgm:prSet phldrT="[Текст]" custT="1"/>
      <dgm:spPr/>
      <dgm:t>
        <a:bodyPr/>
        <a:lstStyle/>
        <a:p>
          <a:r>
            <a:rPr lang="ru-RU" sz="2000" b="0" i="1" dirty="0" smtClean="0"/>
            <a:t>Занятия</a:t>
          </a:r>
          <a:endParaRPr lang="ru-RU" sz="2000" b="0" i="1" dirty="0"/>
        </a:p>
      </dgm:t>
    </dgm:pt>
    <dgm:pt modelId="{4A06B910-468A-49F8-AA4B-91F00205D021}" type="parTrans" cxnId="{7996B4ED-BB10-46BA-92E5-BEC8064E63C1}">
      <dgm:prSet/>
      <dgm:spPr/>
      <dgm:t>
        <a:bodyPr/>
        <a:lstStyle/>
        <a:p>
          <a:endParaRPr lang="ru-RU"/>
        </a:p>
      </dgm:t>
    </dgm:pt>
    <dgm:pt modelId="{11155F41-A1CD-48C7-B30C-F4EA969E07FB}" type="sibTrans" cxnId="{7996B4ED-BB10-46BA-92E5-BEC8064E63C1}">
      <dgm:prSet/>
      <dgm:spPr/>
      <dgm:t>
        <a:bodyPr/>
        <a:lstStyle/>
        <a:p>
          <a:endParaRPr lang="ru-RU"/>
        </a:p>
      </dgm:t>
    </dgm:pt>
    <dgm:pt modelId="{87DCDFAA-1BF8-4491-9A63-0E0894761548}">
      <dgm:prSet phldrT="[Текст]" custT="1"/>
      <dgm:spPr/>
      <dgm:t>
        <a:bodyPr/>
        <a:lstStyle/>
        <a:p>
          <a:r>
            <a:rPr lang="ru-RU" sz="1400" b="0" i="1" dirty="0" smtClean="0"/>
            <a:t>Чтение худ. литературы</a:t>
          </a:r>
          <a:endParaRPr lang="ru-RU" sz="1400" b="0" i="1" dirty="0"/>
        </a:p>
      </dgm:t>
    </dgm:pt>
    <dgm:pt modelId="{3E4D2EE1-1A37-4CB5-B891-E16D475A8B50}" type="parTrans" cxnId="{6AEABB87-6A7A-4FAA-9100-35FC31CE838C}">
      <dgm:prSet/>
      <dgm:spPr/>
      <dgm:t>
        <a:bodyPr/>
        <a:lstStyle/>
        <a:p>
          <a:endParaRPr lang="ru-RU"/>
        </a:p>
      </dgm:t>
    </dgm:pt>
    <dgm:pt modelId="{6BBE3B63-9366-4EA5-8285-40EB6809FAB0}" type="sibTrans" cxnId="{6AEABB87-6A7A-4FAA-9100-35FC31CE838C}">
      <dgm:prSet/>
      <dgm:spPr/>
      <dgm:t>
        <a:bodyPr/>
        <a:lstStyle/>
        <a:p>
          <a:endParaRPr lang="ru-RU"/>
        </a:p>
      </dgm:t>
    </dgm:pt>
    <dgm:pt modelId="{44F68957-D4D2-4039-AA56-0C5341E577CB}">
      <dgm:prSet phldrT="[Текст]" custT="1"/>
      <dgm:spPr/>
      <dgm:t>
        <a:bodyPr/>
        <a:lstStyle/>
        <a:p>
          <a:r>
            <a:rPr lang="ru-RU" sz="2000" b="0" i="1" dirty="0" smtClean="0"/>
            <a:t>Конкурсы</a:t>
          </a:r>
          <a:endParaRPr lang="ru-RU" sz="2000" b="0" i="1" dirty="0"/>
        </a:p>
      </dgm:t>
    </dgm:pt>
    <dgm:pt modelId="{CB802E63-8997-4D85-BD53-B95F13088B5C}" type="parTrans" cxnId="{BB08C01D-156C-454C-A193-52C6D490E0FD}">
      <dgm:prSet/>
      <dgm:spPr/>
      <dgm:t>
        <a:bodyPr/>
        <a:lstStyle/>
        <a:p>
          <a:endParaRPr lang="ru-RU"/>
        </a:p>
      </dgm:t>
    </dgm:pt>
    <dgm:pt modelId="{7AE7BA6D-229F-4196-86F9-701AED9BA5C6}" type="sibTrans" cxnId="{BB08C01D-156C-454C-A193-52C6D490E0FD}">
      <dgm:prSet/>
      <dgm:spPr/>
      <dgm:t>
        <a:bodyPr/>
        <a:lstStyle/>
        <a:p>
          <a:endParaRPr lang="ru-RU"/>
        </a:p>
      </dgm:t>
    </dgm:pt>
    <dgm:pt modelId="{198FC3C7-65D4-49DE-BF35-46ECA933BC5F}">
      <dgm:prSet phldrT="[Текст]" custT="1"/>
      <dgm:spPr/>
      <dgm:t>
        <a:bodyPr/>
        <a:lstStyle/>
        <a:p>
          <a:r>
            <a:rPr lang="ru-RU" sz="1600" b="0" i="1" dirty="0" smtClean="0"/>
            <a:t>Наблюдения и экскурсии</a:t>
          </a:r>
          <a:endParaRPr lang="ru-RU" sz="1600" b="0" i="1" dirty="0"/>
        </a:p>
      </dgm:t>
    </dgm:pt>
    <dgm:pt modelId="{0D746AD8-87DE-4FCF-918D-EF57F9482140}" type="parTrans" cxnId="{5428911E-A2E9-4038-8E19-1C1517E6B725}">
      <dgm:prSet/>
      <dgm:spPr/>
      <dgm:t>
        <a:bodyPr/>
        <a:lstStyle/>
        <a:p>
          <a:endParaRPr lang="ru-RU"/>
        </a:p>
      </dgm:t>
    </dgm:pt>
    <dgm:pt modelId="{63AD8611-2CFD-4EAA-9075-CA552C5FB131}" type="sibTrans" cxnId="{5428911E-A2E9-4038-8E19-1C1517E6B725}">
      <dgm:prSet/>
      <dgm:spPr/>
      <dgm:t>
        <a:bodyPr/>
        <a:lstStyle/>
        <a:p>
          <a:endParaRPr lang="ru-RU"/>
        </a:p>
      </dgm:t>
    </dgm:pt>
    <dgm:pt modelId="{384EB195-CDC7-4355-B22D-502CAF563870}">
      <dgm:prSet custT="1"/>
      <dgm:spPr/>
      <dgm:t>
        <a:bodyPr/>
        <a:lstStyle/>
        <a:p>
          <a:r>
            <a:rPr lang="ru-RU" sz="1600" b="0" i="1" dirty="0" smtClean="0"/>
            <a:t>Подвижные и </a:t>
          </a:r>
          <a:r>
            <a:rPr lang="ru-RU" sz="1600" b="0" i="1" dirty="0" err="1" smtClean="0"/>
            <a:t>дид</a:t>
          </a:r>
          <a:r>
            <a:rPr lang="ru-RU" sz="1600" b="0" i="1" dirty="0" smtClean="0"/>
            <a:t>. игры</a:t>
          </a:r>
          <a:endParaRPr lang="ru-RU" sz="1600" b="0" i="1" dirty="0" smtClean="0"/>
        </a:p>
      </dgm:t>
    </dgm:pt>
    <dgm:pt modelId="{7466E495-7201-4A60-99E5-59153CB2BCA0}" type="parTrans" cxnId="{355025B2-8ED6-45C4-B2DF-68C1A15C69F1}">
      <dgm:prSet/>
      <dgm:spPr/>
      <dgm:t>
        <a:bodyPr/>
        <a:lstStyle/>
        <a:p>
          <a:endParaRPr lang="ru-RU"/>
        </a:p>
      </dgm:t>
    </dgm:pt>
    <dgm:pt modelId="{D43D3C5E-FDD6-4CFC-9C37-1FD4081F43EF}" type="sibTrans" cxnId="{355025B2-8ED6-45C4-B2DF-68C1A15C69F1}">
      <dgm:prSet/>
      <dgm:spPr/>
      <dgm:t>
        <a:bodyPr/>
        <a:lstStyle/>
        <a:p>
          <a:endParaRPr lang="ru-RU"/>
        </a:p>
      </dgm:t>
    </dgm:pt>
    <dgm:pt modelId="{1F310D9A-7DC5-4952-A30B-EEB893B7B0B2}">
      <dgm:prSet custT="1"/>
      <dgm:spPr/>
      <dgm:t>
        <a:bodyPr/>
        <a:lstStyle/>
        <a:p>
          <a:pPr marL="0" indent="0"/>
          <a:r>
            <a:rPr lang="ru-RU" sz="1400" b="0" i="1" u="none" dirty="0" smtClean="0"/>
            <a:t>Практическая деятельность</a:t>
          </a:r>
          <a:endParaRPr lang="ru-RU" sz="1400" b="0" i="1" u="none" dirty="0"/>
        </a:p>
      </dgm:t>
    </dgm:pt>
    <dgm:pt modelId="{B5DF13C8-308B-4A3B-A12C-B2E9900180F3}" type="parTrans" cxnId="{D830755A-7600-477C-A5DD-4B0D16D6EB8D}">
      <dgm:prSet/>
      <dgm:spPr/>
      <dgm:t>
        <a:bodyPr/>
        <a:lstStyle/>
        <a:p>
          <a:endParaRPr lang="ru-RU"/>
        </a:p>
      </dgm:t>
    </dgm:pt>
    <dgm:pt modelId="{B4C8172B-E979-4E6C-899D-C213B5B3ECCE}" type="sibTrans" cxnId="{D830755A-7600-477C-A5DD-4B0D16D6EB8D}">
      <dgm:prSet/>
      <dgm:spPr/>
      <dgm:t>
        <a:bodyPr/>
        <a:lstStyle/>
        <a:p>
          <a:endParaRPr lang="ru-RU"/>
        </a:p>
      </dgm:t>
    </dgm:pt>
    <dgm:pt modelId="{807C791D-4F19-473D-8969-AA6A9DC3299C}">
      <dgm:prSet phldrT="[Текст]" custRadScaleRad="98679" custRadScaleInc="5763"/>
      <dgm:spPr/>
    </dgm:pt>
    <dgm:pt modelId="{FD27BAEC-D9E9-457A-B93B-A1B7232E1850}" type="parTrans" cxnId="{E5EF692C-8B8F-4481-86B0-37B3CEC76E60}">
      <dgm:prSet/>
      <dgm:spPr/>
      <dgm:t>
        <a:bodyPr/>
        <a:lstStyle/>
        <a:p>
          <a:endParaRPr lang="ru-RU"/>
        </a:p>
      </dgm:t>
    </dgm:pt>
    <dgm:pt modelId="{4962AD17-31D7-4D39-85BF-D2459C0B155A}" type="sibTrans" cxnId="{E5EF692C-8B8F-4481-86B0-37B3CEC76E60}">
      <dgm:prSet/>
      <dgm:spPr/>
      <dgm:t>
        <a:bodyPr/>
        <a:lstStyle/>
        <a:p>
          <a:endParaRPr lang="ru-RU"/>
        </a:p>
      </dgm:t>
    </dgm:pt>
    <dgm:pt modelId="{4FBDDBB1-6F2E-4DB5-9326-C653BAE74D58}">
      <dgm:prSet/>
      <dgm:spPr/>
      <dgm:t>
        <a:bodyPr/>
        <a:lstStyle/>
        <a:p>
          <a:r>
            <a:rPr lang="ru-RU" dirty="0" smtClean="0"/>
            <a:t>Работа с родителями</a:t>
          </a:r>
          <a:endParaRPr lang="ru-RU" dirty="0"/>
        </a:p>
      </dgm:t>
    </dgm:pt>
    <dgm:pt modelId="{BCDDB307-A498-4E0C-BD5B-6FFF3679D102}" type="parTrans" cxnId="{934CB260-AB9B-480B-A222-A9B352BAD2E7}">
      <dgm:prSet/>
      <dgm:spPr/>
      <dgm:t>
        <a:bodyPr/>
        <a:lstStyle/>
        <a:p>
          <a:endParaRPr lang="ru-RU"/>
        </a:p>
      </dgm:t>
    </dgm:pt>
    <dgm:pt modelId="{44E9D739-A70A-48B8-A7DC-1164141B0C4E}" type="sibTrans" cxnId="{934CB260-AB9B-480B-A222-A9B352BAD2E7}">
      <dgm:prSet/>
      <dgm:spPr/>
      <dgm:t>
        <a:bodyPr/>
        <a:lstStyle/>
        <a:p>
          <a:endParaRPr lang="ru-RU"/>
        </a:p>
      </dgm:t>
    </dgm:pt>
    <dgm:pt modelId="{4995B089-F58E-4C91-9721-48DDBB38ED04}" type="pres">
      <dgm:prSet presAssocID="{EEF9044C-2160-4199-BB6D-FE5E373BB6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86CCB-15A5-410A-A285-BF29F4F91D62}" type="pres">
      <dgm:prSet presAssocID="{0EF9B032-D4E3-4EC1-8A3D-B0025CF7B836}" presName="centerShape" presStyleLbl="node0" presStyleIdx="0" presStyleCnt="1" custLinFactNeighborX="286" custLinFactNeighborY="930"/>
      <dgm:spPr/>
      <dgm:t>
        <a:bodyPr/>
        <a:lstStyle/>
        <a:p>
          <a:endParaRPr lang="ru-RU"/>
        </a:p>
      </dgm:t>
    </dgm:pt>
    <dgm:pt modelId="{EC5AD8CE-78FF-4475-B0C1-F54C4E86D276}" type="pres">
      <dgm:prSet presAssocID="{4A06B910-468A-49F8-AA4B-91F00205D021}" presName="Name9" presStyleLbl="parChTrans1D2" presStyleIdx="0" presStyleCnt="7"/>
      <dgm:spPr/>
      <dgm:t>
        <a:bodyPr/>
        <a:lstStyle/>
        <a:p>
          <a:endParaRPr lang="ru-RU"/>
        </a:p>
      </dgm:t>
    </dgm:pt>
    <dgm:pt modelId="{9ECAC817-542B-4987-99EC-6B1E222AD57C}" type="pres">
      <dgm:prSet presAssocID="{4A06B910-468A-49F8-AA4B-91F00205D02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C9D9358-C34B-41F1-89CD-001863574A6B}" type="pres">
      <dgm:prSet presAssocID="{3B1201DA-90D9-46D2-AD35-F4BB54D16C80}" presName="node" presStyleLbl="node1" presStyleIdx="0" presStyleCnt="7" custRadScaleRad="100100" custRadScaleInc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FC79C-9C26-4155-8CF3-4D898A30F190}" type="pres">
      <dgm:prSet presAssocID="{3E4D2EE1-1A37-4CB5-B891-E16D475A8B50}" presName="Name9" presStyleLbl="parChTrans1D2" presStyleIdx="1" presStyleCnt="7"/>
      <dgm:spPr/>
      <dgm:t>
        <a:bodyPr/>
        <a:lstStyle/>
        <a:p>
          <a:endParaRPr lang="ru-RU"/>
        </a:p>
      </dgm:t>
    </dgm:pt>
    <dgm:pt modelId="{DE23586F-73F7-49E8-8F05-4C44174620BB}" type="pres">
      <dgm:prSet presAssocID="{3E4D2EE1-1A37-4CB5-B891-E16D475A8B50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13A4777-78FF-4807-81C6-70E83C55491E}" type="pres">
      <dgm:prSet presAssocID="{87DCDFAA-1BF8-4491-9A63-0E0894761548}" presName="node" presStyleLbl="node1" presStyleIdx="1" presStyleCnt="7" custRadScaleRad="98679" custRadScaleInc="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741CD-CB64-4347-9837-2F81D144F619}" type="pres">
      <dgm:prSet presAssocID="{CB802E63-8997-4D85-BD53-B95F13088B5C}" presName="Name9" presStyleLbl="parChTrans1D2" presStyleIdx="2" presStyleCnt="7"/>
      <dgm:spPr/>
      <dgm:t>
        <a:bodyPr/>
        <a:lstStyle/>
        <a:p>
          <a:endParaRPr lang="ru-RU"/>
        </a:p>
      </dgm:t>
    </dgm:pt>
    <dgm:pt modelId="{00C6D71C-0617-4F2B-947F-6D8AD9FC48B3}" type="pres">
      <dgm:prSet presAssocID="{CB802E63-8997-4D85-BD53-B95F13088B5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CB4316B-E454-41B5-BB24-6847BBFAE50B}" type="pres">
      <dgm:prSet presAssocID="{44F68957-D4D2-4039-AA56-0C5341E577C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14E2C-6782-4ABE-8B59-040AB8EA0990}" type="pres">
      <dgm:prSet presAssocID="{0D746AD8-87DE-4FCF-918D-EF57F9482140}" presName="Name9" presStyleLbl="parChTrans1D2" presStyleIdx="3" presStyleCnt="7"/>
      <dgm:spPr/>
      <dgm:t>
        <a:bodyPr/>
        <a:lstStyle/>
        <a:p>
          <a:endParaRPr lang="ru-RU"/>
        </a:p>
      </dgm:t>
    </dgm:pt>
    <dgm:pt modelId="{A841370B-1B78-4087-BB25-158E030AB59C}" type="pres">
      <dgm:prSet presAssocID="{0D746AD8-87DE-4FCF-918D-EF57F948214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911971F8-FE1D-4784-8447-08B30BD4AC55}" type="pres">
      <dgm:prSet presAssocID="{198FC3C7-65D4-49DE-BF35-46ECA933BC5F}" presName="node" presStyleLbl="node1" presStyleIdx="3" presStyleCnt="7" custScaleX="108527" custRadScaleRad="99472" custRadScaleInc="-2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1D23-7D84-40A8-B6DE-180A815CF188}" type="pres">
      <dgm:prSet presAssocID="{7466E495-7201-4A60-99E5-59153CB2BCA0}" presName="Name9" presStyleLbl="parChTrans1D2" presStyleIdx="4" presStyleCnt="7"/>
      <dgm:spPr/>
      <dgm:t>
        <a:bodyPr/>
        <a:lstStyle/>
        <a:p>
          <a:endParaRPr lang="ru-RU"/>
        </a:p>
      </dgm:t>
    </dgm:pt>
    <dgm:pt modelId="{688A42BB-D1EC-4032-91D8-3F51E84B8DEC}" type="pres">
      <dgm:prSet presAssocID="{7466E495-7201-4A60-99E5-59153CB2BCA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5E2393B-D9C8-4A91-A1DA-179D88CC4FE3}" type="pres">
      <dgm:prSet presAssocID="{384EB195-CDC7-4355-B22D-502CAF563870}" presName="node" presStyleLbl="node1" presStyleIdx="4" presStyleCnt="7" custRadScaleRad="103269" custRadScaleInc="3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16D55-236D-4C69-BF00-4792EE7891E5}" type="pres">
      <dgm:prSet presAssocID="{B5DF13C8-308B-4A3B-A12C-B2E9900180F3}" presName="Name9" presStyleLbl="parChTrans1D2" presStyleIdx="5" presStyleCnt="7"/>
      <dgm:spPr/>
      <dgm:t>
        <a:bodyPr/>
        <a:lstStyle/>
        <a:p>
          <a:endParaRPr lang="ru-RU"/>
        </a:p>
      </dgm:t>
    </dgm:pt>
    <dgm:pt modelId="{B427CE63-E85D-4AD7-9AE6-B33C56144B32}" type="pres">
      <dgm:prSet presAssocID="{B5DF13C8-308B-4A3B-A12C-B2E9900180F3}" presName="connTx" presStyleLbl="parChTrans1D2" presStyleIdx="5" presStyleCnt="7"/>
      <dgm:spPr/>
      <dgm:t>
        <a:bodyPr/>
        <a:lstStyle/>
        <a:p>
          <a:endParaRPr lang="ru-RU"/>
        </a:p>
      </dgm:t>
    </dgm:pt>
    <dgm:pt modelId="{19C843F7-284E-4A26-BC0D-6E96FE9FCBE9}" type="pres">
      <dgm:prSet presAssocID="{1F310D9A-7DC5-4952-A30B-EEB893B7B0B2}" presName="node" presStyleLbl="node1" presStyleIdx="5" presStyleCnt="7" custScaleX="109657" custScaleY="105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F1686-9DD5-4349-9A74-32ABE99ED55D}" type="pres">
      <dgm:prSet presAssocID="{BCDDB307-A498-4E0C-BD5B-6FFF3679D102}" presName="Name9" presStyleLbl="parChTrans1D2" presStyleIdx="6" presStyleCnt="7"/>
      <dgm:spPr/>
    </dgm:pt>
    <dgm:pt modelId="{D03767C9-A2EA-4EF0-A144-07E9660EDA10}" type="pres">
      <dgm:prSet presAssocID="{BCDDB307-A498-4E0C-BD5B-6FFF3679D102}" presName="connTx" presStyleLbl="parChTrans1D2" presStyleIdx="6" presStyleCnt="7"/>
      <dgm:spPr/>
    </dgm:pt>
    <dgm:pt modelId="{A4181DC2-CE95-466A-80F2-AFBDCC98E682}" type="pres">
      <dgm:prSet presAssocID="{4FBDDBB1-6F2E-4DB5-9326-C653BAE74D5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ABB87-6A7A-4FAA-9100-35FC31CE838C}" srcId="{0EF9B032-D4E3-4EC1-8A3D-B0025CF7B836}" destId="{87DCDFAA-1BF8-4491-9A63-0E0894761548}" srcOrd="1" destOrd="0" parTransId="{3E4D2EE1-1A37-4CB5-B891-E16D475A8B50}" sibTransId="{6BBE3B63-9366-4EA5-8285-40EB6809FAB0}"/>
    <dgm:cxn modelId="{B8683443-C671-4C9C-8C51-AF83176C1CE7}" type="presOf" srcId="{B5DF13C8-308B-4A3B-A12C-B2E9900180F3}" destId="{C8D16D55-236D-4C69-BF00-4792EE7891E5}" srcOrd="0" destOrd="0" presId="urn:microsoft.com/office/officeart/2005/8/layout/radial1"/>
    <dgm:cxn modelId="{22918D41-A687-49BB-B727-E88D5A37BA44}" type="presOf" srcId="{1F310D9A-7DC5-4952-A30B-EEB893B7B0B2}" destId="{19C843F7-284E-4A26-BC0D-6E96FE9FCBE9}" srcOrd="0" destOrd="0" presId="urn:microsoft.com/office/officeart/2005/8/layout/radial1"/>
    <dgm:cxn modelId="{24E1849A-4750-42BD-9747-3DCE2A1BCC6A}" type="presOf" srcId="{B5DF13C8-308B-4A3B-A12C-B2E9900180F3}" destId="{B427CE63-E85D-4AD7-9AE6-B33C56144B32}" srcOrd="1" destOrd="0" presId="urn:microsoft.com/office/officeart/2005/8/layout/radial1"/>
    <dgm:cxn modelId="{35838894-87AB-41AA-BD3A-26DE17F5B224}" type="presOf" srcId="{7466E495-7201-4A60-99E5-59153CB2BCA0}" destId="{688A42BB-D1EC-4032-91D8-3F51E84B8DEC}" srcOrd="1" destOrd="0" presId="urn:microsoft.com/office/officeart/2005/8/layout/radial1"/>
    <dgm:cxn modelId="{27131509-C889-4BD4-B89C-D4174E68AEAD}" type="presOf" srcId="{0EF9B032-D4E3-4EC1-8A3D-B0025CF7B836}" destId="{1E486CCB-15A5-410A-A285-BF29F4F91D62}" srcOrd="0" destOrd="0" presId="urn:microsoft.com/office/officeart/2005/8/layout/radial1"/>
    <dgm:cxn modelId="{D8D16D86-6749-43EF-9725-04D2FDB4522B}" type="presOf" srcId="{CB802E63-8997-4D85-BD53-B95F13088B5C}" destId="{00C6D71C-0617-4F2B-947F-6D8AD9FC48B3}" srcOrd="1" destOrd="0" presId="urn:microsoft.com/office/officeart/2005/8/layout/radial1"/>
    <dgm:cxn modelId="{EC17BD15-998B-4922-879F-1FB3FE3199A5}" type="presOf" srcId="{EEF9044C-2160-4199-BB6D-FE5E373BB6FD}" destId="{4995B089-F58E-4C91-9721-48DDBB38ED04}" srcOrd="0" destOrd="0" presId="urn:microsoft.com/office/officeart/2005/8/layout/radial1"/>
    <dgm:cxn modelId="{355025B2-8ED6-45C4-B2DF-68C1A15C69F1}" srcId="{0EF9B032-D4E3-4EC1-8A3D-B0025CF7B836}" destId="{384EB195-CDC7-4355-B22D-502CAF563870}" srcOrd="4" destOrd="0" parTransId="{7466E495-7201-4A60-99E5-59153CB2BCA0}" sibTransId="{D43D3C5E-FDD6-4CFC-9C37-1FD4081F43EF}"/>
    <dgm:cxn modelId="{5396AD5D-AEE6-40E8-9BD2-4366C3FEA477}" type="presOf" srcId="{0D746AD8-87DE-4FCF-918D-EF57F9482140}" destId="{A841370B-1B78-4087-BB25-158E030AB59C}" srcOrd="1" destOrd="0" presId="urn:microsoft.com/office/officeart/2005/8/layout/radial1"/>
    <dgm:cxn modelId="{10DA191C-B491-4586-9A23-05CEFD52AD7B}" type="presOf" srcId="{384EB195-CDC7-4355-B22D-502CAF563870}" destId="{65E2393B-D9C8-4A91-A1DA-179D88CC4FE3}" srcOrd="0" destOrd="0" presId="urn:microsoft.com/office/officeart/2005/8/layout/radial1"/>
    <dgm:cxn modelId="{C53085EF-8156-4860-A38E-90A4434E03FD}" srcId="{EEF9044C-2160-4199-BB6D-FE5E373BB6FD}" destId="{0EF9B032-D4E3-4EC1-8A3D-B0025CF7B836}" srcOrd="0" destOrd="0" parTransId="{E16E6282-E308-4DFF-B2F0-DFF95472D8C0}" sibTransId="{6C5EA3C2-30B2-454E-BB6E-59257CD4E71C}"/>
    <dgm:cxn modelId="{934CB260-AB9B-480B-A222-A9B352BAD2E7}" srcId="{0EF9B032-D4E3-4EC1-8A3D-B0025CF7B836}" destId="{4FBDDBB1-6F2E-4DB5-9326-C653BAE74D58}" srcOrd="6" destOrd="0" parTransId="{BCDDB307-A498-4E0C-BD5B-6FFF3679D102}" sibTransId="{44E9D739-A70A-48B8-A7DC-1164141B0C4E}"/>
    <dgm:cxn modelId="{C74797A8-C6F4-4D5A-A2D5-0D5B7AE95CCA}" type="presOf" srcId="{7466E495-7201-4A60-99E5-59153CB2BCA0}" destId="{BD861D23-7D84-40A8-B6DE-180A815CF188}" srcOrd="0" destOrd="0" presId="urn:microsoft.com/office/officeart/2005/8/layout/radial1"/>
    <dgm:cxn modelId="{0FBDCAA2-1584-4B4D-A9D0-C65D75BCAE1C}" type="presOf" srcId="{BCDDB307-A498-4E0C-BD5B-6FFF3679D102}" destId="{D47F1686-9DD5-4349-9A74-32ABE99ED55D}" srcOrd="0" destOrd="0" presId="urn:microsoft.com/office/officeart/2005/8/layout/radial1"/>
    <dgm:cxn modelId="{9DAC11CD-D9FA-4499-880C-BB4405A677B7}" type="presOf" srcId="{87DCDFAA-1BF8-4491-9A63-0E0894761548}" destId="{513A4777-78FF-4807-81C6-70E83C55491E}" srcOrd="0" destOrd="0" presId="urn:microsoft.com/office/officeart/2005/8/layout/radial1"/>
    <dgm:cxn modelId="{DD88C899-2E66-446C-8D51-00F430EF0E9D}" type="presOf" srcId="{3E4D2EE1-1A37-4CB5-B891-E16D475A8B50}" destId="{DE23586F-73F7-49E8-8F05-4C44174620BB}" srcOrd="1" destOrd="0" presId="urn:microsoft.com/office/officeart/2005/8/layout/radial1"/>
    <dgm:cxn modelId="{E5EF692C-8B8F-4481-86B0-37B3CEC76E60}" srcId="{EEF9044C-2160-4199-BB6D-FE5E373BB6FD}" destId="{807C791D-4F19-473D-8969-AA6A9DC3299C}" srcOrd="1" destOrd="0" parTransId="{FD27BAEC-D9E9-457A-B93B-A1B7232E1850}" sibTransId="{4962AD17-31D7-4D39-85BF-D2459C0B155A}"/>
    <dgm:cxn modelId="{950FB9DD-01AE-4E0D-B850-955783054D72}" type="presOf" srcId="{198FC3C7-65D4-49DE-BF35-46ECA933BC5F}" destId="{911971F8-FE1D-4784-8447-08B30BD4AC55}" srcOrd="0" destOrd="0" presId="urn:microsoft.com/office/officeart/2005/8/layout/radial1"/>
    <dgm:cxn modelId="{51C88080-F825-40D9-9F56-94FA43990464}" type="presOf" srcId="{BCDDB307-A498-4E0C-BD5B-6FFF3679D102}" destId="{D03767C9-A2EA-4EF0-A144-07E9660EDA10}" srcOrd="1" destOrd="0" presId="urn:microsoft.com/office/officeart/2005/8/layout/radial1"/>
    <dgm:cxn modelId="{C6F9DDF3-57B5-4184-8100-7DF1A621A448}" type="presOf" srcId="{3E4D2EE1-1A37-4CB5-B891-E16D475A8B50}" destId="{496FC79C-9C26-4155-8CF3-4D898A30F190}" srcOrd="0" destOrd="0" presId="urn:microsoft.com/office/officeart/2005/8/layout/radial1"/>
    <dgm:cxn modelId="{F81C0789-DBFF-4550-B0D1-84FF92CFF737}" type="presOf" srcId="{CB802E63-8997-4D85-BD53-B95F13088B5C}" destId="{8F9741CD-CB64-4347-9837-2F81D144F619}" srcOrd="0" destOrd="0" presId="urn:microsoft.com/office/officeart/2005/8/layout/radial1"/>
    <dgm:cxn modelId="{49E58267-43FF-4821-8F66-8AF5DE1D45C4}" type="presOf" srcId="{44F68957-D4D2-4039-AA56-0C5341E577CB}" destId="{2CB4316B-E454-41B5-BB24-6847BBFAE50B}" srcOrd="0" destOrd="0" presId="urn:microsoft.com/office/officeart/2005/8/layout/radial1"/>
    <dgm:cxn modelId="{FD958C38-26A1-487C-9760-B9431C2B6360}" type="presOf" srcId="{4A06B910-468A-49F8-AA4B-91F00205D021}" destId="{9ECAC817-542B-4987-99EC-6B1E222AD57C}" srcOrd="1" destOrd="0" presId="urn:microsoft.com/office/officeart/2005/8/layout/radial1"/>
    <dgm:cxn modelId="{5428911E-A2E9-4038-8E19-1C1517E6B725}" srcId="{0EF9B032-D4E3-4EC1-8A3D-B0025CF7B836}" destId="{198FC3C7-65D4-49DE-BF35-46ECA933BC5F}" srcOrd="3" destOrd="0" parTransId="{0D746AD8-87DE-4FCF-918D-EF57F9482140}" sibTransId="{63AD8611-2CFD-4EAA-9075-CA552C5FB131}"/>
    <dgm:cxn modelId="{D86713E2-6A32-4A52-822C-20E9A67F5DB4}" type="presOf" srcId="{4FBDDBB1-6F2E-4DB5-9326-C653BAE74D58}" destId="{A4181DC2-CE95-466A-80F2-AFBDCC98E682}" srcOrd="0" destOrd="0" presId="urn:microsoft.com/office/officeart/2005/8/layout/radial1"/>
    <dgm:cxn modelId="{BB08C01D-156C-454C-A193-52C6D490E0FD}" srcId="{0EF9B032-D4E3-4EC1-8A3D-B0025CF7B836}" destId="{44F68957-D4D2-4039-AA56-0C5341E577CB}" srcOrd="2" destOrd="0" parTransId="{CB802E63-8997-4D85-BD53-B95F13088B5C}" sibTransId="{7AE7BA6D-229F-4196-86F9-701AED9BA5C6}"/>
    <dgm:cxn modelId="{D830755A-7600-477C-A5DD-4B0D16D6EB8D}" srcId="{0EF9B032-D4E3-4EC1-8A3D-B0025CF7B836}" destId="{1F310D9A-7DC5-4952-A30B-EEB893B7B0B2}" srcOrd="5" destOrd="0" parTransId="{B5DF13C8-308B-4A3B-A12C-B2E9900180F3}" sibTransId="{B4C8172B-E979-4E6C-899D-C213B5B3ECCE}"/>
    <dgm:cxn modelId="{7996B4ED-BB10-46BA-92E5-BEC8064E63C1}" srcId="{0EF9B032-D4E3-4EC1-8A3D-B0025CF7B836}" destId="{3B1201DA-90D9-46D2-AD35-F4BB54D16C80}" srcOrd="0" destOrd="0" parTransId="{4A06B910-468A-49F8-AA4B-91F00205D021}" sibTransId="{11155F41-A1CD-48C7-B30C-F4EA969E07FB}"/>
    <dgm:cxn modelId="{049AB39D-5668-456B-84FE-333814BA1B73}" type="presOf" srcId="{3B1201DA-90D9-46D2-AD35-F4BB54D16C80}" destId="{8C9D9358-C34B-41F1-89CD-001863574A6B}" srcOrd="0" destOrd="0" presId="urn:microsoft.com/office/officeart/2005/8/layout/radial1"/>
    <dgm:cxn modelId="{85364557-46B4-42AF-8170-8577B2AB7AAA}" type="presOf" srcId="{4A06B910-468A-49F8-AA4B-91F00205D021}" destId="{EC5AD8CE-78FF-4475-B0C1-F54C4E86D276}" srcOrd="0" destOrd="0" presId="urn:microsoft.com/office/officeart/2005/8/layout/radial1"/>
    <dgm:cxn modelId="{F0F5BB7E-E395-4C36-B989-A5CCC2A9E3DB}" type="presOf" srcId="{0D746AD8-87DE-4FCF-918D-EF57F9482140}" destId="{FF214E2C-6782-4ABE-8B59-040AB8EA0990}" srcOrd="0" destOrd="0" presId="urn:microsoft.com/office/officeart/2005/8/layout/radial1"/>
    <dgm:cxn modelId="{B2AE2D39-E377-49E4-A403-1FD700E257EE}" type="presParOf" srcId="{4995B089-F58E-4C91-9721-48DDBB38ED04}" destId="{1E486CCB-15A5-410A-A285-BF29F4F91D62}" srcOrd="0" destOrd="0" presId="urn:microsoft.com/office/officeart/2005/8/layout/radial1"/>
    <dgm:cxn modelId="{DE0B5823-0B28-4102-8855-85D4EEFC0935}" type="presParOf" srcId="{4995B089-F58E-4C91-9721-48DDBB38ED04}" destId="{EC5AD8CE-78FF-4475-B0C1-F54C4E86D276}" srcOrd="1" destOrd="0" presId="urn:microsoft.com/office/officeart/2005/8/layout/radial1"/>
    <dgm:cxn modelId="{76AA1B1E-5D56-4091-830F-D06B28476947}" type="presParOf" srcId="{EC5AD8CE-78FF-4475-B0C1-F54C4E86D276}" destId="{9ECAC817-542B-4987-99EC-6B1E222AD57C}" srcOrd="0" destOrd="0" presId="urn:microsoft.com/office/officeart/2005/8/layout/radial1"/>
    <dgm:cxn modelId="{3E5DA807-12F5-4757-A6EE-D61387E2394A}" type="presParOf" srcId="{4995B089-F58E-4C91-9721-48DDBB38ED04}" destId="{8C9D9358-C34B-41F1-89CD-001863574A6B}" srcOrd="2" destOrd="0" presId="urn:microsoft.com/office/officeart/2005/8/layout/radial1"/>
    <dgm:cxn modelId="{843D1DC0-3D43-4251-8918-1057FFF14B2B}" type="presParOf" srcId="{4995B089-F58E-4C91-9721-48DDBB38ED04}" destId="{496FC79C-9C26-4155-8CF3-4D898A30F190}" srcOrd="3" destOrd="0" presId="urn:microsoft.com/office/officeart/2005/8/layout/radial1"/>
    <dgm:cxn modelId="{1E207D3A-E345-4BDC-A1C9-FB36F4BC4687}" type="presParOf" srcId="{496FC79C-9C26-4155-8CF3-4D898A30F190}" destId="{DE23586F-73F7-49E8-8F05-4C44174620BB}" srcOrd="0" destOrd="0" presId="urn:microsoft.com/office/officeart/2005/8/layout/radial1"/>
    <dgm:cxn modelId="{5717E8A3-C3B9-4F0C-AA4F-B0B08A520B6B}" type="presParOf" srcId="{4995B089-F58E-4C91-9721-48DDBB38ED04}" destId="{513A4777-78FF-4807-81C6-70E83C55491E}" srcOrd="4" destOrd="0" presId="urn:microsoft.com/office/officeart/2005/8/layout/radial1"/>
    <dgm:cxn modelId="{8F673FB4-BE50-4F2D-B024-135059F6DB07}" type="presParOf" srcId="{4995B089-F58E-4C91-9721-48DDBB38ED04}" destId="{8F9741CD-CB64-4347-9837-2F81D144F619}" srcOrd="5" destOrd="0" presId="urn:microsoft.com/office/officeart/2005/8/layout/radial1"/>
    <dgm:cxn modelId="{16209379-EE39-4F6D-92B4-486B97CBBC60}" type="presParOf" srcId="{8F9741CD-CB64-4347-9837-2F81D144F619}" destId="{00C6D71C-0617-4F2B-947F-6D8AD9FC48B3}" srcOrd="0" destOrd="0" presId="urn:microsoft.com/office/officeart/2005/8/layout/radial1"/>
    <dgm:cxn modelId="{76136366-0562-4A19-96E9-886BF16A36EE}" type="presParOf" srcId="{4995B089-F58E-4C91-9721-48DDBB38ED04}" destId="{2CB4316B-E454-41B5-BB24-6847BBFAE50B}" srcOrd="6" destOrd="0" presId="urn:microsoft.com/office/officeart/2005/8/layout/radial1"/>
    <dgm:cxn modelId="{27052C0E-6CDD-4B2A-99B6-FE8557557DF9}" type="presParOf" srcId="{4995B089-F58E-4C91-9721-48DDBB38ED04}" destId="{FF214E2C-6782-4ABE-8B59-040AB8EA0990}" srcOrd="7" destOrd="0" presId="urn:microsoft.com/office/officeart/2005/8/layout/radial1"/>
    <dgm:cxn modelId="{A8227941-103C-4082-9CE3-75C16103BAD7}" type="presParOf" srcId="{FF214E2C-6782-4ABE-8B59-040AB8EA0990}" destId="{A841370B-1B78-4087-BB25-158E030AB59C}" srcOrd="0" destOrd="0" presId="urn:microsoft.com/office/officeart/2005/8/layout/radial1"/>
    <dgm:cxn modelId="{EDCA5AE4-521C-4825-AB5B-C8C07F9E518D}" type="presParOf" srcId="{4995B089-F58E-4C91-9721-48DDBB38ED04}" destId="{911971F8-FE1D-4784-8447-08B30BD4AC55}" srcOrd="8" destOrd="0" presId="urn:microsoft.com/office/officeart/2005/8/layout/radial1"/>
    <dgm:cxn modelId="{36A49CDE-65FA-421D-A412-A09519E1A76E}" type="presParOf" srcId="{4995B089-F58E-4C91-9721-48DDBB38ED04}" destId="{BD861D23-7D84-40A8-B6DE-180A815CF188}" srcOrd="9" destOrd="0" presId="urn:microsoft.com/office/officeart/2005/8/layout/radial1"/>
    <dgm:cxn modelId="{CAFA7D4F-8A68-41E2-A12A-67B5A9DCA2C8}" type="presParOf" srcId="{BD861D23-7D84-40A8-B6DE-180A815CF188}" destId="{688A42BB-D1EC-4032-91D8-3F51E84B8DEC}" srcOrd="0" destOrd="0" presId="urn:microsoft.com/office/officeart/2005/8/layout/radial1"/>
    <dgm:cxn modelId="{23F41283-7FE3-4252-98C2-BA4E1142E19B}" type="presParOf" srcId="{4995B089-F58E-4C91-9721-48DDBB38ED04}" destId="{65E2393B-D9C8-4A91-A1DA-179D88CC4FE3}" srcOrd="10" destOrd="0" presId="urn:microsoft.com/office/officeart/2005/8/layout/radial1"/>
    <dgm:cxn modelId="{0A90C543-C2B9-4F85-8F48-E45A933ED8DD}" type="presParOf" srcId="{4995B089-F58E-4C91-9721-48DDBB38ED04}" destId="{C8D16D55-236D-4C69-BF00-4792EE7891E5}" srcOrd="11" destOrd="0" presId="urn:microsoft.com/office/officeart/2005/8/layout/radial1"/>
    <dgm:cxn modelId="{C2F9B3D0-F04A-40D5-99C4-EA9008549EB0}" type="presParOf" srcId="{C8D16D55-236D-4C69-BF00-4792EE7891E5}" destId="{B427CE63-E85D-4AD7-9AE6-B33C56144B32}" srcOrd="0" destOrd="0" presId="urn:microsoft.com/office/officeart/2005/8/layout/radial1"/>
    <dgm:cxn modelId="{251CE808-8527-42EF-8F81-0251D1E4037B}" type="presParOf" srcId="{4995B089-F58E-4C91-9721-48DDBB38ED04}" destId="{19C843F7-284E-4A26-BC0D-6E96FE9FCBE9}" srcOrd="12" destOrd="0" presId="urn:microsoft.com/office/officeart/2005/8/layout/radial1"/>
    <dgm:cxn modelId="{87D9DEFC-BC8D-4C71-A603-0C48F4770369}" type="presParOf" srcId="{4995B089-F58E-4C91-9721-48DDBB38ED04}" destId="{D47F1686-9DD5-4349-9A74-32ABE99ED55D}" srcOrd="13" destOrd="0" presId="urn:microsoft.com/office/officeart/2005/8/layout/radial1"/>
    <dgm:cxn modelId="{E42E91DF-252E-4C24-9720-D2550179E5E6}" type="presParOf" srcId="{D47F1686-9DD5-4349-9A74-32ABE99ED55D}" destId="{D03767C9-A2EA-4EF0-A144-07E9660EDA10}" srcOrd="0" destOrd="0" presId="urn:microsoft.com/office/officeart/2005/8/layout/radial1"/>
    <dgm:cxn modelId="{8E5F3E95-A1A9-4724-8C01-4A4919FC8E27}" type="presParOf" srcId="{4995B089-F58E-4C91-9721-48DDBB38ED04}" destId="{A4181DC2-CE95-466A-80F2-AFBDCC98E68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486CCB-15A5-410A-A285-BF29F4F91D62}">
      <dsp:nvSpPr>
        <dsp:cNvPr id="0" name=""/>
        <dsp:cNvSpPr/>
      </dsp:nvSpPr>
      <dsp:spPr>
        <a:xfrm>
          <a:off x="3421536" y="2376265"/>
          <a:ext cx="1538536" cy="15385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Формы работы</a:t>
          </a:r>
          <a:endParaRPr lang="ru-RU" sz="2200" b="1" i="1" kern="1200" dirty="0"/>
        </a:p>
      </dsp:txBody>
      <dsp:txXfrm>
        <a:off x="3421536" y="2376265"/>
        <a:ext cx="1538536" cy="1538536"/>
      </dsp:txXfrm>
    </dsp:sp>
    <dsp:sp modelId="{EC5AD8CE-78FF-4475-B0C1-F54C4E86D276}">
      <dsp:nvSpPr>
        <dsp:cNvPr id="0" name=""/>
        <dsp:cNvSpPr/>
      </dsp:nvSpPr>
      <dsp:spPr>
        <a:xfrm rot="16181805">
          <a:off x="3777281" y="1952263"/>
          <a:ext cx="814593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814593" y="16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81805">
        <a:off x="4164213" y="1948620"/>
        <a:ext cx="40729" cy="40729"/>
      </dsp:txXfrm>
    </dsp:sp>
    <dsp:sp modelId="{8C9D9358-C34B-41F1-89CD-001863574A6B}">
      <dsp:nvSpPr>
        <dsp:cNvPr id="0" name=""/>
        <dsp:cNvSpPr/>
      </dsp:nvSpPr>
      <dsp:spPr>
        <a:xfrm>
          <a:off x="3409082" y="23168"/>
          <a:ext cx="1538536" cy="15385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/>
            <a:t>Занятия</a:t>
          </a:r>
          <a:endParaRPr lang="ru-RU" sz="2000" b="0" i="1" kern="1200" dirty="0"/>
        </a:p>
      </dsp:txBody>
      <dsp:txXfrm>
        <a:off x="3409082" y="23168"/>
        <a:ext cx="1538536" cy="1538536"/>
      </dsp:txXfrm>
    </dsp:sp>
    <dsp:sp modelId="{496FC79C-9C26-4155-8CF3-4D898A30F190}">
      <dsp:nvSpPr>
        <dsp:cNvPr id="0" name=""/>
        <dsp:cNvSpPr/>
      </dsp:nvSpPr>
      <dsp:spPr>
        <a:xfrm rot="19311357">
          <a:off x="4715237" y="2420649"/>
          <a:ext cx="754584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754584" y="16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311357">
        <a:off x="5073664" y="2418506"/>
        <a:ext cx="37729" cy="37729"/>
      </dsp:txXfrm>
    </dsp:sp>
    <dsp:sp modelId="{513A4777-78FF-4807-81C6-70E83C55491E}">
      <dsp:nvSpPr>
        <dsp:cNvPr id="0" name=""/>
        <dsp:cNvSpPr/>
      </dsp:nvSpPr>
      <dsp:spPr>
        <a:xfrm>
          <a:off x="5224985" y="959940"/>
          <a:ext cx="1538536" cy="1538536"/>
        </a:xfrm>
        <a:prstGeom prst="ellips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/>
            <a:t>Чтение худ. литературы</a:t>
          </a:r>
          <a:endParaRPr lang="ru-RU" sz="1400" b="0" i="1" kern="1200" dirty="0"/>
        </a:p>
      </dsp:txBody>
      <dsp:txXfrm>
        <a:off x="5224985" y="959940"/>
        <a:ext cx="1538536" cy="1538536"/>
      </dsp:txXfrm>
    </dsp:sp>
    <dsp:sp modelId="{8F9741CD-CB64-4347-9837-2F81D144F619}">
      <dsp:nvSpPr>
        <dsp:cNvPr id="0" name=""/>
        <dsp:cNvSpPr/>
      </dsp:nvSpPr>
      <dsp:spPr>
        <a:xfrm rot="712902">
          <a:off x="4935586" y="3364122"/>
          <a:ext cx="747235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747235" y="16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12902">
        <a:off x="5290523" y="3362163"/>
        <a:ext cx="37361" cy="37361"/>
      </dsp:txXfrm>
    </dsp:sp>
    <dsp:sp modelId="{2CB4316B-E454-41B5-BB24-6847BBFAE50B}">
      <dsp:nvSpPr>
        <dsp:cNvPr id="0" name=""/>
        <dsp:cNvSpPr/>
      </dsp:nvSpPr>
      <dsp:spPr>
        <a:xfrm>
          <a:off x="5658335" y="2846886"/>
          <a:ext cx="1538536" cy="1538536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/>
            <a:t>Конкурсы</a:t>
          </a:r>
          <a:endParaRPr lang="ru-RU" sz="2000" b="0" i="1" kern="1200" dirty="0"/>
        </a:p>
      </dsp:txBody>
      <dsp:txXfrm>
        <a:off x="5658335" y="2846886"/>
        <a:ext cx="1538536" cy="1538536"/>
      </dsp:txXfrm>
    </dsp:sp>
    <dsp:sp modelId="{FF214E2C-6782-4ABE-8B59-040AB8EA0990}">
      <dsp:nvSpPr>
        <dsp:cNvPr id="0" name=""/>
        <dsp:cNvSpPr/>
      </dsp:nvSpPr>
      <dsp:spPr>
        <a:xfrm rot="3814880">
          <a:off x="4338505" y="4131663"/>
          <a:ext cx="701053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701053" y="16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14880">
        <a:off x="4671505" y="4130858"/>
        <a:ext cx="35052" cy="35052"/>
      </dsp:txXfrm>
    </dsp:sp>
    <dsp:sp modelId="{911971F8-FE1D-4784-8447-08B30BD4AC55}">
      <dsp:nvSpPr>
        <dsp:cNvPr id="0" name=""/>
        <dsp:cNvSpPr/>
      </dsp:nvSpPr>
      <dsp:spPr>
        <a:xfrm>
          <a:off x="4357627" y="4392498"/>
          <a:ext cx="1669727" cy="1538536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/>
            <a:t>Наблюдения и экскурсии</a:t>
          </a:r>
          <a:endParaRPr lang="ru-RU" sz="1600" b="0" i="1" kern="1200" dirty="0"/>
        </a:p>
      </dsp:txBody>
      <dsp:txXfrm>
        <a:off x="4357627" y="4392498"/>
        <a:ext cx="1669727" cy="1538536"/>
      </dsp:txXfrm>
    </dsp:sp>
    <dsp:sp modelId="{BD861D23-7D84-40A8-B6DE-180A815CF188}">
      <dsp:nvSpPr>
        <dsp:cNvPr id="0" name=""/>
        <dsp:cNvSpPr/>
      </dsp:nvSpPr>
      <dsp:spPr>
        <a:xfrm rot="7058903">
          <a:off x="3256180" y="4159743"/>
          <a:ext cx="789115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789115" y="16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058903">
        <a:off x="3631010" y="4156736"/>
        <a:ext cx="39455" cy="39455"/>
      </dsp:txXfrm>
    </dsp:sp>
    <dsp:sp modelId="{65E2393B-D9C8-4A91-A1DA-179D88CC4FE3}">
      <dsp:nvSpPr>
        <dsp:cNvPr id="0" name=""/>
        <dsp:cNvSpPr/>
      </dsp:nvSpPr>
      <dsp:spPr>
        <a:xfrm>
          <a:off x="2341403" y="4438127"/>
          <a:ext cx="1538536" cy="1538536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/>
            <a:t>Подвижные и </a:t>
          </a:r>
          <a:r>
            <a:rPr lang="ru-RU" sz="1600" b="0" i="1" kern="1200" dirty="0" err="1" smtClean="0"/>
            <a:t>дид</a:t>
          </a:r>
          <a:r>
            <a:rPr lang="ru-RU" sz="1600" b="0" i="1" kern="1200" dirty="0" smtClean="0"/>
            <a:t>. игры</a:t>
          </a:r>
          <a:endParaRPr lang="ru-RU" sz="1600" b="0" i="1" kern="1200" dirty="0" smtClean="0"/>
        </a:p>
      </dsp:txBody>
      <dsp:txXfrm>
        <a:off x="2341403" y="4438127"/>
        <a:ext cx="1538536" cy="1538536"/>
      </dsp:txXfrm>
    </dsp:sp>
    <dsp:sp modelId="{C8D16D55-236D-4C69-BF00-4792EE7891E5}">
      <dsp:nvSpPr>
        <dsp:cNvPr id="0" name=""/>
        <dsp:cNvSpPr/>
      </dsp:nvSpPr>
      <dsp:spPr>
        <a:xfrm rot="10095182">
          <a:off x="2744616" y="3356720"/>
          <a:ext cx="700365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700365" y="16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95182">
        <a:off x="3077290" y="3355933"/>
        <a:ext cx="35018" cy="35018"/>
      </dsp:txXfrm>
    </dsp:sp>
    <dsp:sp modelId="{19C843F7-284E-4A26-BC0D-6E96FE9FCBE9}">
      <dsp:nvSpPr>
        <dsp:cNvPr id="0" name=""/>
        <dsp:cNvSpPr/>
      </dsp:nvSpPr>
      <dsp:spPr>
        <a:xfrm>
          <a:off x="1084048" y="2808315"/>
          <a:ext cx="1687112" cy="1615678"/>
        </a:xfrm>
        <a:prstGeom prst="ellips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/>
            <a:t>Практическая деятельность</a:t>
          </a:r>
          <a:endParaRPr lang="ru-RU" sz="1400" b="0" i="1" u="none" kern="1200" dirty="0"/>
        </a:p>
      </dsp:txBody>
      <dsp:txXfrm>
        <a:off x="1084048" y="2808315"/>
        <a:ext cx="1687112" cy="1615678"/>
      </dsp:txXfrm>
    </dsp:sp>
    <dsp:sp modelId="{D47F1686-9DD5-4349-9A74-32ABE99ED55D}">
      <dsp:nvSpPr>
        <dsp:cNvPr id="0" name=""/>
        <dsp:cNvSpPr/>
      </dsp:nvSpPr>
      <dsp:spPr>
        <a:xfrm rot="13151419">
          <a:off x="2878750" y="2387884"/>
          <a:ext cx="80654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806548" y="16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51419">
        <a:off x="3261861" y="2384442"/>
        <a:ext cx="40327" cy="40327"/>
      </dsp:txXfrm>
    </dsp:sp>
    <dsp:sp modelId="{A4181DC2-CE95-466A-80F2-AFBDCC98E682}">
      <dsp:nvSpPr>
        <dsp:cNvPr id="0" name=""/>
        <dsp:cNvSpPr/>
      </dsp:nvSpPr>
      <dsp:spPr>
        <a:xfrm>
          <a:off x="1603976" y="894410"/>
          <a:ext cx="1538536" cy="153853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с родителями</a:t>
          </a:r>
          <a:endParaRPr lang="ru-RU" sz="1600" kern="1200" dirty="0"/>
        </a:p>
      </dsp:txBody>
      <dsp:txXfrm>
        <a:off x="1603976" y="894410"/>
        <a:ext cx="1538536" cy="153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7178-975B-47E3-A73A-8E18D9B2FCA7}" type="datetimeFigureOut">
              <a:rPr lang="ru-RU" smtClean="0"/>
              <a:t>27.12.2010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D07BF-54C0-4D19-B12E-A41F19D46C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07BF-54C0-4D19-B12E-A41F19D46CD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Трудно птицам зимовать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надо птицам помогать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8326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Алой кисточкой заря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Красит грудку снегиря,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Чтоб в морозы и в пургу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Не замерз он на снегу</a:t>
            </a:r>
            <a:r>
              <a:rPr lang="ru-RU" sz="2800" b="1" i="1" dirty="0" smtClean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                               </a:t>
            </a:r>
          </a:p>
          <a:p>
            <a:pPr>
              <a:spcBef>
                <a:spcPts val="0"/>
              </a:spcBef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ru-RU" sz="2400" b="1" i="1" dirty="0" smtClean="0">
                <a:solidFill>
                  <a:srgbClr val="0070C0"/>
                </a:solidFill>
              </a:rPr>
              <a:t>Пусть снег вокруг искрится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                                                            И зимний ветер злится-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                                                            Поет не уставая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                                                           Синица расписная.</a:t>
            </a:r>
          </a:p>
        </p:txBody>
      </p:sp>
      <p:pic>
        <p:nvPicPr>
          <p:cNvPr id="8" name="Содержимое 3" descr="SAM_2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4047013" cy="3035260"/>
          </a:xfrm>
          <a:prstGeom prst="rect">
            <a:avLst/>
          </a:prstGeom>
        </p:spPr>
      </p:pic>
      <p:pic>
        <p:nvPicPr>
          <p:cNvPr id="9" name="Рисунок 8" descr="SAM_2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3973676" cy="298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Дидактические игры: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«Угадай птицу по описанию»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«Какая птица?»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«Четвертый лишний» (Птицы)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«Придумай предложение»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«Кто сидит на кормушке»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«Кто как поет»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«Назови ласково»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«Что это за птица?»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Чернокрылый, красногрудый,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 зимой найдет приют: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Не боится он простуды,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 первым снегом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Тут как тут!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(Снегирь) 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Чик-чирик!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 зернышку прыг,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Клюй</a:t>
            </a:r>
            <a:r>
              <a:rPr lang="ru-RU" b="1" i="1" dirty="0" smtClean="0">
                <a:solidFill>
                  <a:srgbClr val="0070C0"/>
                </a:solidFill>
              </a:rPr>
              <a:t>, не робей,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Кто это?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(Воробей)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Мамины документы\Фотографии\Садик\P104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4067944" cy="271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Подвижные игры: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«Птичка, раз! Птичка, два!»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«Собачка и воробьи»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«Снегири и кошка»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«Птицы и кукушка»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«Птички в гнездышке»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«Летающий голубь»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«Вороны»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«Птицы и автомобиль»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«Воробушки»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«</a:t>
            </a:r>
            <a:r>
              <a:rPr lang="ru-RU" i="1" dirty="0" err="1" smtClean="0">
                <a:solidFill>
                  <a:srgbClr val="0070C0"/>
                </a:solidFill>
              </a:rPr>
              <a:t>Совушка</a:t>
            </a:r>
            <a:r>
              <a:rPr lang="ru-RU" i="1" dirty="0" smtClean="0">
                <a:solidFill>
                  <a:srgbClr val="0070C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4087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На </a:t>
            </a:r>
            <a:r>
              <a:rPr lang="ru-RU" sz="2400" b="1" i="1" dirty="0" smtClean="0">
                <a:solidFill>
                  <a:srgbClr val="0070C0"/>
                </a:solidFill>
              </a:rPr>
              <a:t>дворе морозище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Градусов под сорок.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Плачутся воробышки,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Что весна не скоро.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indent="422910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Скачет </a:t>
            </a:r>
            <a:r>
              <a:rPr lang="ru-RU" sz="2400" b="1" i="1" dirty="0" smtClean="0">
                <a:solidFill>
                  <a:srgbClr val="0070C0"/>
                </a:solidFill>
              </a:rPr>
              <a:t>шустрая синица, </a:t>
            </a:r>
          </a:p>
          <a:p>
            <a:pPr indent="422910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Ей на месте не сидится. </a:t>
            </a:r>
          </a:p>
          <a:p>
            <a:pPr indent="422910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Прыг-скок, прыг-скок, </a:t>
            </a:r>
          </a:p>
          <a:p>
            <a:pPr indent="422910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Завертелась как волчок. </a:t>
            </a:r>
          </a:p>
          <a:p>
            <a:endParaRPr lang="ru-RU" dirty="0"/>
          </a:p>
        </p:txBody>
      </p:sp>
      <p:pic>
        <p:nvPicPr>
          <p:cNvPr id="1026" name="Picture 2" descr="D:\Мамины документы\Фотографии\мама дет сад\P1060859.JPG"/>
          <p:cNvPicPr>
            <a:picLocks noChangeAspect="1" noChangeArrowheads="1"/>
          </p:cNvPicPr>
          <p:nvPr/>
        </p:nvPicPr>
        <p:blipFill>
          <a:blip r:embed="rId3" cstate="print"/>
          <a:srcRect b="25194"/>
          <a:stretch>
            <a:fillRect/>
          </a:stretch>
        </p:blipFill>
        <p:spPr bwMode="auto">
          <a:xfrm>
            <a:off x="3851920" y="260648"/>
            <a:ext cx="4909244" cy="2448272"/>
          </a:xfrm>
          <a:prstGeom prst="rect">
            <a:avLst/>
          </a:prstGeom>
          <a:noFill/>
        </p:spPr>
      </p:pic>
      <p:pic>
        <p:nvPicPr>
          <p:cNvPr id="1027" name="Picture 3" descr="D:\Мамины документы\Фотографии\мама дет сад\P1060861.JPG"/>
          <p:cNvPicPr>
            <a:picLocks noChangeAspect="1" noChangeArrowheads="1"/>
          </p:cNvPicPr>
          <p:nvPr/>
        </p:nvPicPr>
        <p:blipFill>
          <a:blip r:embed="rId4" cstate="print"/>
          <a:srcRect t="24444"/>
          <a:stretch>
            <a:fillRect/>
          </a:stretch>
        </p:blipFill>
        <p:spPr bwMode="auto">
          <a:xfrm>
            <a:off x="179512" y="4077072"/>
            <a:ext cx="443166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Практическая деятельность детей: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Подкормка птиц в  зимний период на территории ДОУ и дома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В</a:t>
            </a:r>
            <a:r>
              <a:rPr lang="ru-RU" i="1" dirty="0" smtClean="0">
                <a:solidFill>
                  <a:srgbClr val="0070C0"/>
                </a:solidFill>
              </a:rPr>
              <a:t>едение календаря природы за прилетом птиц.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Пусть сыты будут воробьи,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Синички, галки, снегири.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SAM_2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4031687" cy="3023766"/>
          </a:xfrm>
          <a:prstGeom prst="rect">
            <a:avLst/>
          </a:prstGeom>
        </p:spPr>
      </p:pic>
      <p:pic>
        <p:nvPicPr>
          <p:cNvPr id="7" name="Рисунок 6" descr="zabota_o_pticah_2_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672408" cy="2758213"/>
          </a:xfrm>
          <a:prstGeom prst="rect">
            <a:avLst/>
          </a:prstGeom>
        </p:spPr>
      </p:pic>
      <p:pic>
        <p:nvPicPr>
          <p:cNvPr id="9" name="Содержимое 8" descr="SAM_29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4149080"/>
            <a:ext cx="3456384" cy="258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В результате проведения акции </a:t>
            </a:r>
            <a:r>
              <a:rPr lang="ru-RU" i="1" dirty="0" smtClean="0">
                <a:solidFill>
                  <a:srgbClr val="0070C0"/>
                </a:solidFill>
              </a:rPr>
              <a:t> 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«покормите </a:t>
            </a:r>
            <a:r>
              <a:rPr lang="ru-RU" b="1" i="1" dirty="0" smtClean="0">
                <a:solidFill>
                  <a:srgbClr val="0070C0"/>
                </a:solidFill>
              </a:rPr>
              <a:t>птиц зимой»</a:t>
            </a:r>
            <a:r>
              <a:rPr lang="ru-RU" i="1" dirty="0">
                <a:solidFill>
                  <a:srgbClr val="0070C0"/>
                </a:solidFill>
              </a:rPr>
              <a:t>  дошкольники много узнали о зимующих птицах, об их строении, отдельных частях тела,  характерных признаках и некоторых особенностях образа жизни  в холодное время года.  Дети научились заботиться о пернатых, они с удовольствием подкармливали их и принимали активное участие в изготовлении кормушек.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Суровые морозы нашей зимы- тяжелое испытание для зимующих птиц. Как это не грустно, очень многие птицы погибают зимой от холода. Просто необходимо помочь им в это непростое для них время. В нашем детском саду каждый год проходит акция «покормите птиц зимой», которая начинается в октябре.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096873f95072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357694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352928" cy="162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7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Цель</a:t>
            </a:r>
            <a:r>
              <a:rPr lang="ru-RU" b="1" i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Расширить знания детей о многообразии </a:t>
            </a:r>
            <a:r>
              <a:rPr lang="ru-RU" i="1" dirty="0" smtClean="0">
                <a:solidFill>
                  <a:srgbClr val="0070C0"/>
                </a:solidFill>
              </a:rPr>
              <a:t>зимующих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птиц </a:t>
            </a:r>
            <a:r>
              <a:rPr lang="ru-RU" i="1" dirty="0" smtClean="0">
                <a:solidFill>
                  <a:srgbClr val="0070C0"/>
                </a:solidFill>
              </a:rPr>
              <a:t>и их значении для природы.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82809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700" b="1" i="1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sz="2700" i="1" dirty="0" smtClean="0">
                <a:solidFill>
                  <a:srgbClr val="0070C0"/>
                </a:solidFill>
              </a:rPr>
              <a:t> 1. Формировать представления детей о зимующих и перелетных птицах.</a:t>
            </a:r>
          </a:p>
          <a:p>
            <a:r>
              <a:rPr lang="ru-RU" sz="2700" i="1" dirty="0" smtClean="0">
                <a:solidFill>
                  <a:srgbClr val="0070C0"/>
                </a:solidFill>
              </a:rPr>
              <a:t> 2. Расширить знания детей и представления об особенностях внешнего вида, повадках птиц и приспособлении их к среде обитания. </a:t>
            </a:r>
          </a:p>
          <a:p>
            <a:r>
              <a:rPr lang="ru-RU" sz="2700" i="1" dirty="0" smtClean="0">
                <a:solidFill>
                  <a:srgbClr val="0070C0"/>
                </a:solidFill>
              </a:rPr>
              <a:t>3.Закрепить умение находить и узнавать зимующих птиц: воробья, сороку, синицу, снегиря и др. </a:t>
            </a:r>
          </a:p>
          <a:p>
            <a:r>
              <a:rPr lang="ru-RU" sz="2700" i="1" dirty="0" smtClean="0">
                <a:solidFill>
                  <a:srgbClr val="0070C0"/>
                </a:solidFill>
              </a:rPr>
              <a:t>4.Вызвать у детей и взрослых желание оказывать действенную помощь птицам (изготовить кормушки, организовать кормление  птиц…)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      </a:t>
            </a:r>
            <a:endParaRPr lang="ru-RU" sz="96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476672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Проведение </a:t>
            </a:r>
            <a:r>
              <a:rPr lang="ru-RU" sz="4000" b="1" i="1" dirty="0" smtClean="0">
                <a:solidFill>
                  <a:srgbClr val="0070C0"/>
                </a:solidFill>
              </a:rPr>
              <a:t>бесед </a:t>
            </a:r>
            <a:r>
              <a:rPr lang="ru-RU" sz="4000" b="1" i="1" dirty="0" smtClean="0">
                <a:solidFill>
                  <a:srgbClr val="0070C0"/>
                </a:solidFill>
              </a:rPr>
              <a:t>с детьми по теме: </a:t>
            </a:r>
          </a:p>
          <a:p>
            <a:pPr>
              <a:buNone/>
            </a:pPr>
            <a:endParaRPr lang="ru-RU" sz="4000" dirty="0" smtClean="0">
              <a:solidFill>
                <a:srgbClr val="0070C0"/>
              </a:solidFill>
            </a:endParaRPr>
          </a:p>
          <a:p>
            <a:r>
              <a:rPr lang="ru-RU" sz="4000" dirty="0" smtClean="0">
                <a:solidFill>
                  <a:srgbClr val="0070C0"/>
                </a:solidFill>
              </a:rPr>
              <a:t>«Птицы. Какие они?»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«Забота о братьях наших меньших»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«Птицы -наши друзья»…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Все тропинки замело,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Снег блестит, искрится,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Стукнула в мое окно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Клювиком синица.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 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За окно повешу ей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Я кусочек сала,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Чтоб теплей и веселей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Бедной птахе стало.</a:t>
            </a:r>
          </a:p>
        </p:txBody>
      </p:sp>
      <p:pic>
        <p:nvPicPr>
          <p:cNvPr id="7" name="Содержимое 3" descr="SAM_2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844636" cy="2884516"/>
          </a:xfrm>
          <a:prstGeom prst="rect">
            <a:avLst/>
          </a:prstGeom>
        </p:spPr>
      </p:pic>
      <p:pic>
        <p:nvPicPr>
          <p:cNvPr id="9" name="Рисунок 8" descr="SAM_2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032448" cy="3024336"/>
          </a:xfrm>
          <a:prstGeom prst="rect">
            <a:avLst/>
          </a:prstGeom>
        </p:spPr>
      </p:pic>
      <p:pic>
        <p:nvPicPr>
          <p:cNvPr id="10" name="Рисунок 9" descr="SAM_2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4140364" cy="31052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Чтение художественной литературы</a:t>
            </a:r>
            <a:r>
              <a:rPr lang="ru-RU" b="1" i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Г. Снигирев «Птицы наших лесов»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А.А. Плешаков «Зеленые страницы»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И. Киршина «Двор непуганых птиц»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И.И. Рахимов «Птицы наших лесов»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В. Бианки «Наши птицы»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В. Чаплина «Птицы под нашим окном»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Конкурсы:</a:t>
            </a:r>
          </a:p>
          <a:p>
            <a:pPr>
              <a:buNone/>
            </a:pPr>
            <a:endParaRPr lang="ru-RU" sz="4000" b="1" i="1" dirty="0" smtClean="0">
              <a:solidFill>
                <a:srgbClr val="0070C0"/>
              </a:solidFill>
            </a:endParaRPr>
          </a:p>
          <a:p>
            <a:r>
              <a:rPr lang="ru-RU" sz="4000" i="1" dirty="0" smtClean="0">
                <a:solidFill>
                  <a:srgbClr val="0070C0"/>
                </a:solidFill>
              </a:rPr>
              <a:t>конкурс кормушек для птиц: «Помоги </a:t>
            </a:r>
            <a:r>
              <a:rPr lang="ru-RU" sz="4000" i="1" dirty="0" smtClean="0">
                <a:solidFill>
                  <a:srgbClr val="0070C0"/>
                </a:solidFill>
              </a:rPr>
              <a:t>птицам перезимовать</a:t>
            </a:r>
            <a:r>
              <a:rPr lang="ru-RU" sz="4000" i="1" dirty="0" smtClean="0">
                <a:solidFill>
                  <a:srgbClr val="0070C0"/>
                </a:solidFill>
              </a:rPr>
              <a:t>!»  </a:t>
            </a:r>
          </a:p>
          <a:p>
            <a:r>
              <a:rPr lang="ru-RU" sz="4000" i="1" dirty="0" smtClean="0">
                <a:solidFill>
                  <a:srgbClr val="0070C0"/>
                </a:solidFill>
              </a:rPr>
              <a:t> конкурс листовок: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   «С заботой о птицах»</a:t>
            </a:r>
          </a:p>
          <a:p>
            <a:endParaRPr lang="ru-RU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Мы кормушку мастерим,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Холода настали,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Нужно птичек подкормить,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Чтоб не голодали.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SAM_2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4664"/>
            <a:ext cx="3096343" cy="2322258"/>
          </a:xfrm>
          <a:prstGeom prst="rect">
            <a:avLst/>
          </a:prstGeom>
        </p:spPr>
      </p:pic>
      <p:pic>
        <p:nvPicPr>
          <p:cNvPr id="9" name="Рисунок 8" descr="zabota_o_pticah_2_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996952"/>
            <a:ext cx="3762370" cy="2825780"/>
          </a:xfrm>
          <a:prstGeom prst="rect">
            <a:avLst/>
          </a:prstGeom>
        </p:spPr>
      </p:pic>
      <p:pic>
        <p:nvPicPr>
          <p:cNvPr id="10" name="Содержимое 3" descr="SAM_2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192882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454</Words>
  <Application>Microsoft Office PowerPoint</Application>
  <PresentationFormat>Экран (4:3)</PresentationFormat>
  <Paragraphs>125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Трудно птицам зимовать  надо птицам помогать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Дидактические игры:</vt:lpstr>
      <vt:lpstr>Слайд 12</vt:lpstr>
      <vt:lpstr>Подвижные игры:</vt:lpstr>
      <vt:lpstr>Слайд 14</vt:lpstr>
      <vt:lpstr>Слайд 15</vt:lpstr>
      <vt:lpstr>Пусть сыты будут воробьи, Синички, галки, снегири.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Трудно птицам зимовать  надо птицам помогать</dc:title>
  <cp:lastModifiedBy>Коза</cp:lastModifiedBy>
  <cp:revision>31</cp:revision>
  <dcterms:modified xsi:type="dcterms:W3CDTF">2010-12-27T18:23:06Z</dcterms:modified>
</cp:coreProperties>
</file>