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0" r:id="rId4"/>
    <p:sldId id="257" r:id="rId5"/>
    <p:sldId id="259" r:id="rId6"/>
    <p:sldId id="258" r:id="rId7"/>
    <p:sldId id="260" r:id="rId8"/>
    <p:sldId id="261" r:id="rId9"/>
    <p:sldId id="262" r:id="rId10"/>
    <p:sldId id="272" r:id="rId11"/>
    <p:sldId id="263" r:id="rId12"/>
    <p:sldId id="268" r:id="rId13"/>
    <p:sldId id="274" r:id="rId14"/>
    <p:sldId id="264" r:id="rId15"/>
    <p:sldId id="266" r:id="rId16"/>
    <p:sldId id="271" r:id="rId17"/>
    <p:sldId id="269" r:id="rId18"/>
    <p:sldId id="267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B45"/>
    <a:srgbClr val="000066"/>
    <a:srgbClr val="0A0A4E"/>
    <a:srgbClr val="E7DC07"/>
    <a:srgbClr val="800000"/>
    <a:srgbClr val="FF3300"/>
    <a:srgbClr val="0000CC"/>
    <a:srgbClr val="00133A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3" autoAdjust="0"/>
    <p:restoredTop sz="92832" autoAdjust="0"/>
  </p:normalViewPr>
  <p:slideViewPr>
    <p:cSldViewPr>
      <p:cViewPr varScale="1">
        <p:scale>
          <a:sx n="79" d="100"/>
          <a:sy n="79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50434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Сказочное  путешествие в страну десятичных дробей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0" y="5734050"/>
            <a:ext cx="9144000" cy="763588"/>
            <a:chOff x="2362" y="9493"/>
            <a:chExt cx="10502" cy="1047"/>
          </a:xfrm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2362" y="9493"/>
              <a:ext cx="10502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7" descr="Орех"/>
            <p:cNvSpPr>
              <a:spLocks/>
            </p:cNvSpPr>
            <p:nvPr/>
          </p:nvSpPr>
          <p:spPr bwMode="auto">
            <a:xfrm rot="21228534" flipH="1">
              <a:off x="2915" y="10108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7" name="Freeform 8" descr="Орех"/>
            <p:cNvSpPr>
              <a:spLocks/>
            </p:cNvSpPr>
            <p:nvPr/>
          </p:nvSpPr>
          <p:spPr bwMode="auto">
            <a:xfrm rot="21228534" flipH="1">
              <a:off x="11313" y="9588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8" name="Freeform 9" descr="Орех"/>
            <p:cNvSpPr>
              <a:spLocks/>
            </p:cNvSpPr>
            <p:nvPr/>
          </p:nvSpPr>
          <p:spPr bwMode="auto">
            <a:xfrm rot="21228534" flipH="1">
              <a:off x="11642" y="9500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9" name="Freeform 10" descr="Орех"/>
            <p:cNvSpPr>
              <a:spLocks/>
            </p:cNvSpPr>
            <p:nvPr/>
          </p:nvSpPr>
          <p:spPr bwMode="auto">
            <a:xfrm rot="21228534" flipH="1">
              <a:off x="11924" y="9500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0" name="Freeform 11" descr="Орех"/>
            <p:cNvSpPr>
              <a:spLocks/>
            </p:cNvSpPr>
            <p:nvPr/>
          </p:nvSpPr>
          <p:spPr bwMode="auto">
            <a:xfrm rot="21228534" flipH="1">
              <a:off x="12361" y="9493"/>
              <a:ext cx="503" cy="432"/>
            </a:xfrm>
            <a:custGeom>
              <a:avLst/>
              <a:gdLst>
                <a:gd name="T0" fmla="*/ 0 w 265"/>
                <a:gd name="T1" fmla="*/ 432 h 334"/>
                <a:gd name="T2" fmla="*/ 374 w 265"/>
                <a:gd name="T3" fmla="*/ 0 h 334"/>
                <a:gd name="T4" fmla="*/ 503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1" name="Freeform 12" descr="Дуб"/>
            <p:cNvSpPr>
              <a:spLocks/>
            </p:cNvSpPr>
            <p:nvPr/>
          </p:nvSpPr>
          <p:spPr bwMode="auto">
            <a:xfrm rot="21228534" flipH="1">
              <a:off x="3526" y="10027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2" name="Freeform 13" descr="Каштан"/>
            <p:cNvSpPr>
              <a:spLocks/>
            </p:cNvSpPr>
            <p:nvPr/>
          </p:nvSpPr>
          <p:spPr bwMode="auto">
            <a:xfrm rot="21228534" flipH="1">
              <a:off x="2391" y="10108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3" name="Freeform 14" descr="Каштан"/>
            <p:cNvSpPr>
              <a:spLocks/>
            </p:cNvSpPr>
            <p:nvPr/>
          </p:nvSpPr>
          <p:spPr bwMode="auto">
            <a:xfrm rot="21228534" flipH="1">
              <a:off x="2653" y="10108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4" name="Freeform 15" descr="Каштан"/>
            <p:cNvSpPr>
              <a:spLocks/>
            </p:cNvSpPr>
            <p:nvPr/>
          </p:nvSpPr>
          <p:spPr bwMode="auto">
            <a:xfrm rot="21228534" flipH="1">
              <a:off x="3264" y="10108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5" name="Freeform 16" descr="Каштан"/>
            <p:cNvSpPr>
              <a:spLocks/>
            </p:cNvSpPr>
            <p:nvPr/>
          </p:nvSpPr>
          <p:spPr bwMode="auto">
            <a:xfrm rot="21228534" flipH="1">
              <a:off x="10528" y="9581"/>
              <a:ext cx="503" cy="432"/>
            </a:xfrm>
            <a:custGeom>
              <a:avLst/>
              <a:gdLst>
                <a:gd name="T0" fmla="*/ 0 w 265"/>
                <a:gd name="T1" fmla="*/ 432 h 334"/>
                <a:gd name="T2" fmla="*/ 374 w 265"/>
                <a:gd name="T3" fmla="*/ 0 h 334"/>
                <a:gd name="T4" fmla="*/ 503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6" name="Freeform 17" descr="Каштан"/>
            <p:cNvSpPr>
              <a:spLocks/>
            </p:cNvSpPr>
            <p:nvPr/>
          </p:nvSpPr>
          <p:spPr bwMode="auto">
            <a:xfrm rot="21228534" flipH="1">
              <a:off x="10944" y="9581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7" name="Freeform 18" descr="Орех"/>
            <p:cNvSpPr>
              <a:spLocks/>
            </p:cNvSpPr>
            <p:nvPr/>
          </p:nvSpPr>
          <p:spPr bwMode="auto">
            <a:xfrm rot="21228534" flipH="1">
              <a:off x="10158" y="9581"/>
              <a:ext cx="505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5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8" name="Freeform 19" descr="Каштан"/>
            <p:cNvSpPr>
              <a:spLocks/>
            </p:cNvSpPr>
            <p:nvPr/>
          </p:nvSpPr>
          <p:spPr bwMode="auto">
            <a:xfrm rot="21228534" flipH="1">
              <a:off x="9809" y="9669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19" name="Freeform 20" descr="Каштан"/>
            <p:cNvSpPr>
              <a:spLocks/>
            </p:cNvSpPr>
            <p:nvPr/>
          </p:nvSpPr>
          <p:spPr bwMode="auto">
            <a:xfrm rot="21228534" flipH="1">
              <a:off x="9460" y="9669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0" name="Freeform 21" descr="Каштан"/>
            <p:cNvSpPr>
              <a:spLocks/>
            </p:cNvSpPr>
            <p:nvPr/>
          </p:nvSpPr>
          <p:spPr bwMode="auto">
            <a:xfrm rot="21228534" flipH="1">
              <a:off x="9111" y="9669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1" name="Freeform 22" descr="Каштан"/>
            <p:cNvSpPr>
              <a:spLocks/>
            </p:cNvSpPr>
            <p:nvPr/>
          </p:nvSpPr>
          <p:spPr bwMode="auto">
            <a:xfrm rot="21228534" flipH="1">
              <a:off x="8762" y="9757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2" name="Freeform 23" descr="Орех"/>
            <p:cNvSpPr>
              <a:spLocks/>
            </p:cNvSpPr>
            <p:nvPr/>
          </p:nvSpPr>
          <p:spPr bwMode="auto">
            <a:xfrm rot="21228534" flipH="1">
              <a:off x="8413" y="9757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3" name="Freeform 24" descr="Каштан"/>
            <p:cNvSpPr>
              <a:spLocks/>
            </p:cNvSpPr>
            <p:nvPr/>
          </p:nvSpPr>
          <p:spPr bwMode="auto">
            <a:xfrm rot="21228534" flipH="1">
              <a:off x="7977" y="9757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4" name="Freeform 25" descr="Каштан"/>
            <p:cNvSpPr>
              <a:spLocks/>
            </p:cNvSpPr>
            <p:nvPr/>
          </p:nvSpPr>
          <p:spPr bwMode="auto">
            <a:xfrm rot="21228534" flipH="1">
              <a:off x="7628" y="9851"/>
              <a:ext cx="504" cy="433"/>
            </a:xfrm>
            <a:custGeom>
              <a:avLst/>
              <a:gdLst>
                <a:gd name="T0" fmla="*/ 0 w 265"/>
                <a:gd name="T1" fmla="*/ 433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3 h 334"/>
                <a:gd name="T8" fmla="*/ 0 w 265"/>
                <a:gd name="T9" fmla="*/ 433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5" name="Freeform 26" descr="Каштан"/>
            <p:cNvSpPr>
              <a:spLocks/>
            </p:cNvSpPr>
            <p:nvPr/>
          </p:nvSpPr>
          <p:spPr bwMode="auto">
            <a:xfrm rot="21228534" flipH="1">
              <a:off x="7278" y="9844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6" name="Freeform 27" descr="Орех"/>
            <p:cNvSpPr>
              <a:spLocks/>
            </p:cNvSpPr>
            <p:nvPr/>
          </p:nvSpPr>
          <p:spPr bwMode="auto">
            <a:xfrm rot="21228534" flipH="1">
              <a:off x="6929" y="9844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7" name="Freeform 28" descr="Орех"/>
            <p:cNvSpPr>
              <a:spLocks/>
            </p:cNvSpPr>
            <p:nvPr/>
          </p:nvSpPr>
          <p:spPr bwMode="auto">
            <a:xfrm rot="21228534" flipH="1">
              <a:off x="6580" y="9844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8" name="Freeform 29" descr="Орех"/>
            <p:cNvSpPr>
              <a:spLocks/>
            </p:cNvSpPr>
            <p:nvPr/>
          </p:nvSpPr>
          <p:spPr bwMode="auto">
            <a:xfrm rot="21228534" flipH="1">
              <a:off x="6231" y="9844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29" name="Freeform 30" descr="Орех"/>
            <p:cNvSpPr>
              <a:spLocks/>
            </p:cNvSpPr>
            <p:nvPr/>
          </p:nvSpPr>
          <p:spPr bwMode="auto">
            <a:xfrm rot="21228534" flipH="1">
              <a:off x="5795" y="9837"/>
              <a:ext cx="504" cy="447"/>
            </a:xfrm>
            <a:custGeom>
              <a:avLst/>
              <a:gdLst>
                <a:gd name="T0" fmla="*/ 0 w 265"/>
                <a:gd name="T1" fmla="*/ 447 h 334"/>
                <a:gd name="T2" fmla="*/ 375 w 265"/>
                <a:gd name="T3" fmla="*/ 0 h 334"/>
                <a:gd name="T4" fmla="*/ 504 w 265"/>
                <a:gd name="T5" fmla="*/ 11 h 334"/>
                <a:gd name="T6" fmla="*/ 173 w 265"/>
                <a:gd name="T7" fmla="*/ 436 h 334"/>
                <a:gd name="T8" fmla="*/ 0 w 265"/>
                <a:gd name="T9" fmla="*/ 447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30" name="Freeform 31" descr="Орех"/>
            <p:cNvSpPr>
              <a:spLocks/>
            </p:cNvSpPr>
            <p:nvPr/>
          </p:nvSpPr>
          <p:spPr bwMode="auto">
            <a:xfrm rot="21228534" flipH="1">
              <a:off x="5466" y="9925"/>
              <a:ext cx="503" cy="446"/>
            </a:xfrm>
            <a:custGeom>
              <a:avLst/>
              <a:gdLst>
                <a:gd name="T0" fmla="*/ 0 w 265"/>
                <a:gd name="T1" fmla="*/ 446 h 334"/>
                <a:gd name="T2" fmla="*/ 374 w 265"/>
                <a:gd name="T3" fmla="*/ 0 h 334"/>
                <a:gd name="T4" fmla="*/ 503 w 265"/>
                <a:gd name="T5" fmla="*/ 11 h 334"/>
                <a:gd name="T6" fmla="*/ 173 w 265"/>
                <a:gd name="T7" fmla="*/ 435 h 334"/>
                <a:gd name="T8" fmla="*/ 0 w 265"/>
                <a:gd name="T9" fmla="*/ 44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31" name="Freeform 32" descr="Орех"/>
            <p:cNvSpPr>
              <a:spLocks/>
            </p:cNvSpPr>
            <p:nvPr/>
          </p:nvSpPr>
          <p:spPr bwMode="auto">
            <a:xfrm rot="21228534" flipH="1">
              <a:off x="5097" y="9932"/>
              <a:ext cx="504" cy="447"/>
            </a:xfrm>
            <a:custGeom>
              <a:avLst/>
              <a:gdLst>
                <a:gd name="T0" fmla="*/ 0 w 265"/>
                <a:gd name="T1" fmla="*/ 447 h 334"/>
                <a:gd name="T2" fmla="*/ 375 w 265"/>
                <a:gd name="T3" fmla="*/ 0 h 334"/>
                <a:gd name="T4" fmla="*/ 504 w 265"/>
                <a:gd name="T5" fmla="*/ 11 h 334"/>
                <a:gd name="T6" fmla="*/ 173 w 265"/>
                <a:gd name="T7" fmla="*/ 436 h 334"/>
                <a:gd name="T8" fmla="*/ 0 w 265"/>
                <a:gd name="T9" fmla="*/ 447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32" name="Freeform 33" descr="Каштан"/>
            <p:cNvSpPr>
              <a:spLocks/>
            </p:cNvSpPr>
            <p:nvPr/>
          </p:nvSpPr>
          <p:spPr bwMode="auto">
            <a:xfrm rot="21228534" flipH="1">
              <a:off x="4747" y="9932"/>
              <a:ext cx="505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5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33" name="Freeform 34" descr="Каштан"/>
            <p:cNvSpPr>
              <a:spLocks/>
            </p:cNvSpPr>
            <p:nvPr/>
          </p:nvSpPr>
          <p:spPr bwMode="auto">
            <a:xfrm rot="21228534" flipH="1">
              <a:off x="4486" y="10020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34" name="Freeform 35" descr="Каштан"/>
            <p:cNvSpPr>
              <a:spLocks/>
            </p:cNvSpPr>
            <p:nvPr/>
          </p:nvSpPr>
          <p:spPr bwMode="auto">
            <a:xfrm rot="21228534" flipH="1">
              <a:off x="4137" y="10020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sp>
          <p:nvSpPr>
            <p:cNvPr id="35" name="Freeform 36" descr="Каштан"/>
            <p:cNvSpPr>
              <a:spLocks/>
            </p:cNvSpPr>
            <p:nvPr/>
          </p:nvSpPr>
          <p:spPr bwMode="auto">
            <a:xfrm rot="21228534" flipH="1">
              <a:off x="3787" y="10020"/>
              <a:ext cx="504" cy="432"/>
            </a:xfrm>
            <a:custGeom>
              <a:avLst/>
              <a:gdLst>
                <a:gd name="T0" fmla="*/ 0 w 265"/>
                <a:gd name="T1" fmla="*/ 432 h 334"/>
                <a:gd name="T2" fmla="*/ 375 w 265"/>
                <a:gd name="T3" fmla="*/ 0 h 334"/>
                <a:gd name="T4" fmla="*/ 504 w 265"/>
                <a:gd name="T5" fmla="*/ 10 h 334"/>
                <a:gd name="T6" fmla="*/ 173 w 265"/>
                <a:gd name="T7" fmla="*/ 422 h 334"/>
                <a:gd name="T8" fmla="*/ 0 w 265"/>
                <a:gd name="T9" fmla="*/ 432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lIns="63094" tIns="31547" rIns="63094" bIns="31547">
              <a:flatTx/>
            </a:bodyPr>
            <a:lstStyle/>
            <a:p>
              <a:pPr algn="l"/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2362" y="9734"/>
              <a:ext cx="10502" cy="740"/>
              <a:chOff x="-16" y="2484"/>
              <a:chExt cx="5776" cy="404"/>
            </a:xfrm>
          </p:grpSpPr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>
                  <a:gd name="T0" fmla="*/ 0 w 5736"/>
                  <a:gd name="T1" fmla="*/ 390 h 390"/>
                  <a:gd name="T2" fmla="*/ 5736 w 5736"/>
                  <a:gd name="T3" fmla="*/ 0 h 390"/>
                  <a:gd name="T4" fmla="*/ 0 60000 65536"/>
                  <a:gd name="T5" fmla="*/ 0 60000 65536"/>
                  <a:gd name="T6" fmla="*/ 0 w 5736"/>
                  <a:gd name="T7" fmla="*/ 0 h 390"/>
                  <a:gd name="T8" fmla="*/ 5736 w 5736"/>
                  <a:gd name="T9" fmla="*/ 390 h 3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CC6600"/>
                  </a:gs>
                  <a:gs pos="100000">
                    <a:srgbClr val="FFFFFF"/>
                  </a:gs>
                </a:gsLst>
                <a:lin ang="18900000" scaled="1"/>
              </a:gradFill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63094" tIns="31547" rIns="63094" bIns="31547"/>
              <a:lstStyle/>
              <a:p>
                <a:pPr algn="l"/>
                <a:endParaRPr lang="ru-RU"/>
              </a:p>
            </p:txBody>
          </p:sp>
        </p:grpSp>
      </p:grpSp>
      <p:grpSp>
        <p:nvGrpSpPr>
          <p:cNvPr id="328" name="Group 40"/>
          <p:cNvGrpSpPr>
            <a:grpSpLocks/>
          </p:cNvGrpSpPr>
          <p:nvPr/>
        </p:nvGrpSpPr>
        <p:grpSpPr bwMode="auto">
          <a:xfrm rot="-224705">
            <a:off x="4500563" y="5084763"/>
            <a:ext cx="1889125" cy="1066800"/>
            <a:chOff x="723" y="872"/>
            <a:chExt cx="2390" cy="1386"/>
          </a:xfrm>
        </p:grpSpPr>
        <p:grpSp>
          <p:nvGrpSpPr>
            <p:cNvPr id="329" name="Group 41"/>
            <p:cNvGrpSpPr>
              <a:grpSpLocks/>
            </p:cNvGrpSpPr>
            <p:nvPr/>
          </p:nvGrpSpPr>
          <p:grpSpPr bwMode="auto">
            <a:xfrm>
              <a:off x="2087" y="1824"/>
              <a:ext cx="409" cy="434"/>
              <a:chOff x="2298" y="1822"/>
              <a:chExt cx="409" cy="434"/>
            </a:xfrm>
          </p:grpSpPr>
          <p:grpSp>
            <p:nvGrpSpPr>
              <p:cNvPr id="466" name="Group 42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grpSp>
              <p:nvGrpSpPr>
                <p:cNvPr id="492" name="Group 4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49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500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1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7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98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9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93" name="Group 50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494" name="Freeform 5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5" name="Freeform 5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67" name="Group 53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grpSp>
              <p:nvGrpSpPr>
                <p:cNvPr id="486" name="Group 54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490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1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7" name="Group 57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48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68" name="Group 60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84" name="Freeform 6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5" name="Freeform 62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69" name="Group 63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sp>
              <p:nvSpPr>
                <p:cNvPr id="482" name="Oval 6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3" name="Oval 6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0" name="Group 66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80" name="Oval 6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" name="Oval 6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1" name="Group 69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sp>
              <p:nvSpPr>
                <p:cNvPr id="478" name="Oval 7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Oval 7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2" name="Group 72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76" name="Oval 7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7" name="Oval 7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3" name="Group 75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74" name="Freeform 7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5" name="Freeform 77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0" name="Group 78"/>
            <p:cNvGrpSpPr>
              <a:grpSpLocks/>
            </p:cNvGrpSpPr>
            <p:nvPr/>
          </p:nvGrpSpPr>
          <p:grpSpPr bwMode="auto">
            <a:xfrm>
              <a:off x="1511" y="1824"/>
              <a:ext cx="409" cy="434"/>
              <a:chOff x="2298" y="1822"/>
              <a:chExt cx="409" cy="434"/>
            </a:xfrm>
          </p:grpSpPr>
          <p:grpSp>
            <p:nvGrpSpPr>
              <p:cNvPr id="430" name="Group 79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grpSp>
              <p:nvGrpSpPr>
                <p:cNvPr id="456" name="Group 80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460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464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5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1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462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3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7" name="Group 87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458" name="Freeform 8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9" name="Freeform 8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31" name="Group 90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grpSp>
              <p:nvGrpSpPr>
                <p:cNvPr id="450" name="Group 91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45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" name="Group 9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45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32" name="Group 97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48" name="Freeform 98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9" name="Freeform 99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3" name="Group 100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sp>
              <p:nvSpPr>
                <p:cNvPr id="446" name="Oval 10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7" name="Oval 102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4" name="Group 103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44" name="Oval 10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5" name="Oval 105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5" name="Group 106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sp>
              <p:nvSpPr>
                <p:cNvPr id="442" name="Oval 107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" name="Oval 10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6" name="Group 109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40" name="Oval 110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" name="Oval 11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7" name="Group 112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438" name="Freeform 113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" name="Freeform 114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1" name="Group 115"/>
            <p:cNvGrpSpPr>
              <a:grpSpLocks/>
            </p:cNvGrpSpPr>
            <p:nvPr/>
          </p:nvGrpSpPr>
          <p:grpSpPr bwMode="auto">
            <a:xfrm>
              <a:off x="2793" y="1608"/>
              <a:ext cx="320" cy="321"/>
              <a:chOff x="0" y="2496"/>
              <a:chExt cx="304" cy="285"/>
            </a:xfrm>
          </p:grpSpPr>
          <p:sp>
            <p:nvSpPr>
              <p:cNvPr id="428" name="Line 116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117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18 w 190"/>
                  <a:gd name="T3" fmla="*/ 0 h 18"/>
                  <a:gd name="T4" fmla="*/ 18 w 190"/>
                  <a:gd name="T5" fmla="*/ 18 h 18"/>
                  <a:gd name="T6" fmla="*/ 0 w 190"/>
                  <a:gd name="T7" fmla="*/ 18 h 18"/>
                  <a:gd name="T8" fmla="*/ 0 w 190"/>
                  <a:gd name="T9" fmla="*/ 0 h 18"/>
                  <a:gd name="T10" fmla="*/ 36 w 190"/>
                  <a:gd name="T11" fmla="*/ 0 h 18"/>
                  <a:gd name="T12" fmla="*/ 54 w 190"/>
                  <a:gd name="T13" fmla="*/ 0 h 18"/>
                  <a:gd name="T14" fmla="*/ 54 w 190"/>
                  <a:gd name="T15" fmla="*/ 18 h 18"/>
                  <a:gd name="T16" fmla="*/ 36 w 190"/>
                  <a:gd name="T17" fmla="*/ 18 h 18"/>
                  <a:gd name="T18" fmla="*/ 36 w 190"/>
                  <a:gd name="T19" fmla="*/ 0 h 18"/>
                  <a:gd name="T20" fmla="*/ 72 w 190"/>
                  <a:gd name="T21" fmla="*/ 0 h 18"/>
                  <a:gd name="T22" fmla="*/ 90 w 190"/>
                  <a:gd name="T23" fmla="*/ 0 h 18"/>
                  <a:gd name="T24" fmla="*/ 90 w 190"/>
                  <a:gd name="T25" fmla="*/ 18 h 18"/>
                  <a:gd name="T26" fmla="*/ 72 w 190"/>
                  <a:gd name="T27" fmla="*/ 18 h 18"/>
                  <a:gd name="T28" fmla="*/ 72 w 190"/>
                  <a:gd name="T29" fmla="*/ 0 h 18"/>
                  <a:gd name="T30" fmla="*/ 108 w 190"/>
                  <a:gd name="T31" fmla="*/ 0 h 18"/>
                  <a:gd name="T32" fmla="*/ 126 w 190"/>
                  <a:gd name="T33" fmla="*/ 0 h 18"/>
                  <a:gd name="T34" fmla="*/ 126 w 190"/>
                  <a:gd name="T35" fmla="*/ 18 h 18"/>
                  <a:gd name="T36" fmla="*/ 108 w 190"/>
                  <a:gd name="T37" fmla="*/ 18 h 18"/>
                  <a:gd name="T38" fmla="*/ 108 w 190"/>
                  <a:gd name="T39" fmla="*/ 0 h 18"/>
                  <a:gd name="T40" fmla="*/ 144 w 190"/>
                  <a:gd name="T41" fmla="*/ 0 h 18"/>
                  <a:gd name="T42" fmla="*/ 162 w 190"/>
                  <a:gd name="T43" fmla="*/ 0 h 18"/>
                  <a:gd name="T44" fmla="*/ 162 w 190"/>
                  <a:gd name="T45" fmla="*/ 18 h 18"/>
                  <a:gd name="T46" fmla="*/ 144 w 190"/>
                  <a:gd name="T47" fmla="*/ 18 h 18"/>
                  <a:gd name="T48" fmla="*/ 144 w 190"/>
                  <a:gd name="T49" fmla="*/ 0 h 18"/>
                  <a:gd name="T50" fmla="*/ 180 w 190"/>
                  <a:gd name="T51" fmla="*/ 0 h 18"/>
                  <a:gd name="T52" fmla="*/ 190 w 190"/>
                  <a:gd name="T53" fmla="*/ 0 h 18"/>
                  <a:gd name="T54" fmla="*/ 190 w 190"/>
                  <a:gd name="T55" fmla="*/ 18 h 18"/>
                  <a:gd name="T56" fmla="*/ 180 w 190"/>
                  <a:gd name="T57" fmla="*/ 18 h 18"/>
                  <a:gd name="T58" fmla="*/ 180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2" name="Group 118"/>
            <p:cNvGrpSpPr>
              <a:grpSpLocks/>
            </p:cNvGrpSpPr>
            <p:nvPr/>
          </p:nvGrpSpPr>
          <p:grpSpPr bwMode="auto">
            <a:xfrm>
              <a:off x="1056" y="1822"/>
              <a:ext cx="405" cy="434"/>
              <a:chOff x="1177" y="1822"/>
              <a:chExt cx="405" cy="434"/>
            </a:xfrm>
          </p:grpSpPr>
          <p:grpSp>
            <p:nvGrpSpPr>
              <p:cNvPr id="392" name="Group 119"/>
              <p:cNvGrpSpPr>
                <a:grpSpLocks/>
              </p:cNvGrpSpPr>
              <p:nvPr/>
            </p:nvGrpSpPr>
            <p:grpSpPr bwMode="auto">
              <a:xfrm>
                <a:off x="1177" y="1822"/>
                <a:ext cx="405" cy="434"/>
                <a:chOff x="3973" y="2756"/>
                <a:chExt cx="148" cy="164"/>
              </a:xfrm>
            </p:grpSpPr>
            <p:grpSp>
              <p:nvGrpSpPr>
                <p:cNvPr id="418" name="Group 120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422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426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7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424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5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19" name="Group 127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420" name="Freeform 12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1" name="Freeform 12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3" name="Group 130"/>
              <p:cNvGrpSpPr>
                <a:grpSpLocks/>
              </p:cNvGrpSpPr>
              <p:nvPr/>
            </p:nvGrpSpPr>
            <p:grpSpPr bwMode="auto">
              <a:xfrm>
                <a:off x="1177" y="1822"/>
                <a:ext cx="405" cy="434"/>
                <a:chOff x="3973" y="2756"/>
                <a:chExt cx="148" cy="164"/>
              </a:xfrm>
            </p:grpSpPr>
            <p:grpSp>
              <p:nvGrpSpPr>
                <p:cNvPr id="412" name="Group 131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416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3" name="Group 134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414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" name="Group 137"/>
              <p:cNvGrpSpPr>
                <a:grpSpLocks/>
              </p:cNvGrpSpPr>
              <p:nvPr/>
            </p:nvGrpSpPr>
            <p:grpSpPr bwMode="auto">
              <a:xfrm>
                <a:off x="1210" y="1860"/>
                <a:ext cx="337" cy="358"/>
                <a:chOff x="3985" y="2770"/>
                <a:chExt cx="123" cy="136"/>
              </a:xfrm>
            </p:grpSpPr>
            <p:sp>
              <p:nvSpPr>
                <p:cNvPr id="410" name="Freeform 138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" name="Freeform 13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5" name="Group 140"/>
              <p:cNvGrpSpPr>
                <a:grpSpLocks/>
              </p:cNvGrpSpPr>
              <p:nvPr/>
            </p:nvGrpSpPr>
            <p:grpSpPr bwMode="auto">
              <a:xfrm>
                <a:off x="1177" y="1822"/>
                <a:ext cx="405" cy="434"/>
                <a:chOff x="3973" y="2756"/>
                <a:chExt cx="148" cy="164"/>
              </a:xfrm>
            </p:grpSpPr>
            <p:sp>
              <p:nvSpPr>
                <p:cNvPr id="408" name="Oval 141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" name="Oval 142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6" name="Group 143"/>
              <p:cNvGrpSpPr>
                <a:grpSpLocks/>
              </p:cNvGrpSpPr>
              <p:nvPr/>
            </p:nvGrpSpPr>
            <p:grpSpPr bwMode="auto">
              <a:xfrm>
                <a:off x="1210" y="1860"/>
                <a:ext cx="337" cy="358"/>
                <a:chOff x="3985" y="2770"/>
                <a:chExt cx="123" cy="136"/>
              </a:xfrm>
            </p:grpSpPr>
            <p:sp>
              <p:nvSpPr>
                <p:cNvPr id="406" name="Oval 144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7" name="Oval 145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7" name="Group 146"/>
              <p:cNvGrpSpPr>
                <a:grpSpLocks/>
              </p:cNvGrpSpPr>
              <p:nvPr/>
            </p:nvGrpSpPr>
            <p:grpSpPr bwMode="auto">
              <a:xfrm>
                <a:off x="1177" y="1822"/>
                <a:ext cx="405" cy="434"/>
                <a:chOff x="3973" y="2756"/>
                <a:chExt cx="148" cy="164"/>
              </a:xfrm>
            </p:grpSpPr>
            <p:sp>
              <p:nvSpPr>
                <p:cNvPr id="404" name="Oval 147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5" name="Oval 148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8" name="Group 149"/>
              <p:cNvGrpSpPr>
                <a:grpSpLocks/>
              </p:cNvGrpSpPr>
              <p:nvPr/>
            </p:nvGrpSpPr>
            <p:grpSpPr bwMode="auto">
              <a:xfrm>
                <a:off x="1210" y="1860"/>
                <a:ext cx="337" cy="358"/>
                <a:chOff x="3985" y="2770"/>
                <a:chExt cx="123" cy="136"/>
              </a:xfrm>
            </p:grpSpPr>
            <p:sp>
              <p:nvSpPr>
                <p:cNvPr id="402" name="Oval 150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3" name="Oval 151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" name="Group 152"/>
              <p:cNvGrpSpPr>
                <a:grpSpLocks/>
              </p:cNvGrpSpPr>
              <p:nvPr/>
            </p:nvGrpSpPr>
            <p:grpSpPr bwMode="auto">
              <a:xfrm>
                <a:off x="1210" y="1860"/>
                <a:ext cx="337" cy="358"/>
                <a:chOff x="3985" y="2770"/>
                <a:chExt cx="123" cy="136"/>
              </a:xfrm>
            </p:grpSpPr>
            <p:sp>
              <p:nvSpPr>
                <p:cNvPr id="400" name="Freeform 153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" name="Freeform 15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3" name="Group 155"/>
            <p:cNvGrpSpPr>
              <a:grpSpLocks/>
            </p:cNvGrpSpPr>
            <p:nvPr/>
          </p:nvGrpSpPr>
          <p:grpSpPr bwMode="auto">
            <a:xfrm>
              <a:off x="2519" y="1822"/>
              <a:ext cx="409" cy="434"/>
              <a:chOff x="2298" y="1822"/>
              <a:chExt cx="409" cy="434"/>
            </a:xfrm>
          </p:grpSpPr>
          <p:grpSp>
            <p:nvGrpSpPr>
              <p:cNvPr id="356" name="Group 156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grpSp>
              <p:nvGrpSpPr>
                <p:cNvPr id="382" name="Group 157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38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390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1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7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388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83" name="Group 16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384" name="Freeform 16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5" name="Freeform 16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7" name="Group 167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grpSp>
              <p:nvGrpSpPr>
                <p:cNvPr id="376" name="Group 16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380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7" name="Group 171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378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58" name="Group 174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374" name="Freeform 17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5" name="Freeform 17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9" name="Group 177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sp>
              <p:nvSpPr>
                <p:cNvPr id="372" name="Oval 17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" name="Oval 17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0" name="Group 180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370" name="Oval 18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1" name="Oval 18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1" name="Group 183"/>
              <p:cNvGrpSpPr>
                <a:grpSpLocks/>
              </p:cNvGrpSpPr>
              <p:nvPr/>
            </p:nvGrpSpPr>
            <p:grpSpPr bwMode="auto">
              <a:xfrm>
                <a:off x="2298" y="1822"/>
                <a:ext cx="409" cy="434"/>
                <a:chOff x="4381" y="2756"/>
                <a:chExt cx="148" cy="164"/>
              </a:xfrm>
            </p:grpSpPr>
            <p:sp>
              <p:nvSpPr>
                <p:cNvPr id="368" name="Oval 18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Oval 18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2" name="Group 186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366" name="Oval 18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Oval 18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3" name="Group 189"/>
              <p:cNvGrpSpPr>
                <a:grpSpLocks/>
              </p:cNvGrpSpPr>
              <p:nvPr/>
            </p:nvGrpSpPr>
            <p:grpSpPr bwMode="auto">
              <a:xfrm>
                <a:off x="2330" y="1860"/>
                <a:ext cx="340" cy="358"/>
                <a:chOff x="4393" y="2770"/>
                <a:chExt cx="123" cy="136"/>
              </a:xfrm>
            </p:grpSpPr>
            <p:sp>
              <p:nvSpPr>
                <p:cNvPr id="364" name="Freeform 19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5" name="Freeform 19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34" name="Freeform 192"/>
            <p:cNvSpPr>
              <a:spLocks/>
            </p:cNvSpPr>
            <p:nvPr/>
          </p:nvSpPr>
          <p:spPr bwMode="auto">
            <a:xfrm>
              <a:off x="879" y="1608"/>
              <a:ext cx="4" cy="261"/>
            </a:xfrm>
            <a:custGeom>
              <a:avLst/>
              <a:gdLst>
                <a:gd name="T0" fmla="*/ 0 w 4"/>
                <a:gd name="T1" fmla="*/ 0 h 232"/>
                <a:gd name="T2" fmla="*/ 4 w 4"/>
                <a:gd name="T3" fmla="*/ 232 h 232"/>
                <a:gd name="T4" fmla="*/ 0 60000 65536"/>
                <a:gd name="T5" fmla="*/ 0 60000 65536"/>
                <a:gd name="T6" fmla="*/ 0 w 4"/>
                <a:gd name="T7" fmla="*/ 0 h 232"/>
                <a:gd name="T8" fmla="*/ 4 w 4"/>
                <a:gd name="T9" fmla="*/ 232 h 2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32">
                  <a:moveTo>
                    <a:pt x="0" y="0"/>
                  </a:moveTo>
                  <a:lnTo>
                    <a:pt x="4" y="232"/>
                  </a:lnTo>
                </a:path>
              </a:pathLst>
            </a:cu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5" name="Group 193"/>
            <p:cNvGrpSpPr>
              <a:grpSpLocks/>
            </p:cNvGrpSpPr>
            <p:nvPr/>
          </p:nvGrpSpPr>
          <p:grpSpPr bwMode="auto">
            <a:xfrm>
              <a:off x="723" y="1608"/>
              <a:ext cx="320" cy="321"/>
              <a:chOff x="0" y="2496"/>
              <a:chExt cx="304" cy="285"/>
            </a:xfrm>
          </p:grpSpPr>
          <p:sp>
            <p:nvSpPr>
              <p:cNvPr id="354" name="Line 194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95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18 w 190"/>
                  <a:gd name="T3" fmla="*/ 0 h 18"/>
                  <a:gd name="T4" fmla="*/ 18 w 190"/>
                  <a:gd name="T5" fmla="*/ 18 h 18"/>
                  <a:gd name="T6" fmla="*/ 0 w 190"/>
                  <a:gd name="T7" fmla="*/ 18 h 18"/>
                  <a:gd name="T8" fmla="*/ 0 w 190"/>
                  <a:gd name="T9" fmla="*/ 0 h 18"/>
                  <a:gd name="T10" fmla="*/ 36 w 190"/>
                  <a:gd name="T11" fmla="*/ 0 h 18"/>
                  <a:gd name="T12" fmla="*/ 54 w 190"/>
                  <a:gd name="T13" fmla="*/ 0 h 18"/>
                  <a:gd name="T14" fmla="*/ 54 w 190"/>
                  <a:gd name="T15" fmla="*/ 18 h 18"/>
                  <a:gd name="T16" fmla="*/ 36 w 190"/>
                  <a:gd name="T17" fmla="*/ 18 h 18"/>
                  <a:gd name="T18" fmla="*/ 36 w 190"/>
                  <a:gd name="T19" fmla="*/ 0 h 18"/>
                  <a:gd name="T20" fmla="*/ 72 w 190"/>
                  <a:gd name="T21" fmla="*/ 0 h 18"/>
                  <a:gd name="T22" fmla="*/ 90 w 190"/>
                  <a:gd name="T23" fmla="*/ 0 h 18"/>
                  <a:gd name="T24" fmla="*/ 90 w 190"/>
                  <a:gd name="T25" fmla="*/ 18 h 18"/>
                  <a:gd name="T26" fmla="*/ 72 w 190"/>
                  <a:gd name="T27" fmla="*/ 18 h 18"/>
                  <a:gd name="T28" fmla="*/ 72 w 190"/>
                  <a:gd name="T29" fmla="*/ 0 h 18"/>
                  <a:gd name="T30" fmla="*/ 108 w 190"/>
                  <a:gd name="T31" fmla="*/ 0 h 18"/>
                  <a:gd name="T32" fmla="*/ 126 w 190"/>
                  <a:gd name="T33" fmla="*/ 0 h 18"/>
                  <a:gd name="T34" fmla="*/ 126 w 190"/>
                  <a:gd name="T35" fmla="*/ 18 h 18"/>
                  <a:gd name="T36" fmla="*/ 108 w 190"/>
                  <a:gd name="T37" fmla="*/ 18 h 18"/>
                  <a:gd name="T38" fmla="*/ 108 w 190"/>
                  <a:gd name="T39" fmla="*/ 0 h 18"/>
                  <a:gd name="T40" fmla="*/ 144 w 190"/>
                  <a:gd name="T41" fmla="*/ 0 h 18"/>
                  <a:gd name="T42" fmla="*/ 162 w 190"/>
                  <a:gd name="T43" fmla="*/ 0 h 18"/>
                  <a:gd name="T44" fmla="*/ 162 w 190"/>
                  <a:gd name="T45" fmla="*/ 18 h 18"/>
                  <a:gd name="T46" fmla="*/ 144 w 190"/>
                  <a:gd name="T47" fmla="*/ 18 h 18"/>
                  <a:gd name="T48" fmla="*/ 144 w 190"/>
                  <a:gd name="T49" fmla="*/ 0 h 18"/>
                  <a:gd name="T50" fmla="*/ 180 w 190"/>
                  <a:gd name="T51" fmla="*/ 0 h 18"/>
                  <a:gd name="T52" fmla="*/ 190 w 190"/>
                  <a:gd name="T53" fmla="*/ 0 h 18"/>
                  <a:gd name="T54" fmla="*/ 190 w 190"/>
                  <a:gd name="T55" fmla="*/ 18 h 18"/>
                  <a:gd name="T56" fmla="*/ 180 w 190"/>
                  <a:gd name="T57" fmla="*/ 18 h 18"/>
                  <a:gd name="T58" fmla="*/ 180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6" name="Freeform 196"/>
            <p:cNvSpPr>
              <a:spLocks/>
            </p:cNvSpPr>
            <p:nvPr/>
          </p:nvSpPr>
          <p:spPr bwMode="auto">
            <a:xfrm>
              <a:off x="992" y="1094"/>
              <a:ext cx="2089" cy="891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110" y="0"/>
                </a:cxn>
                <a:cxn ang="0">
                  <a:pos x="1668" y="0"/>
                </a:cxn>
                <a:cxn ang="0">
                  <a:pos x="1875" y="99"/>
                </a:cxn>
                <a:cxn ang="0">
                  <a:pos x="2088" y="513"/>
                </a:cxn>
                <a:cxn ang="0">
                  <a:pos x="2072" y="881"/>
                </a:cxn>
                <a:cxn ang="0">
                  <a:pos x="1771" y="891"/>
                </a:cxn>
                <a:cxn ang="0">
                  <a:pos x="110" y="891"/>
                </a:cxn>
                <a:cxn ang="0">
                  <a:pos x="6" y="792"/>
                </a:cxn>
                <a:cxn ang="0">
                  <a:pos x="8" y="131"/>
                </a:cxn>
              </a:cxnLst>
              <a:rect l="0" t="0" r="r" b="b"/>
              <a:pathLst>
                <a:path w="2088" h="891">
                  <a:moveTo>
                    <a:pt x="0" y="143"/>
                  </a:moveTo>
                  <a:lnTo>
                    <a:pt x="110" y="0"/>
                  </a:lnTo>
                  <a:lnTo>
                    <a:pt x="1668" y="0"/>
                  </a:lnTo>
                  <a:lnTo>
                    <a:pt x="1875" y="99"/>
                  </a:lnTo>
                  <a:lnTo>
                    <a:pt x="2088" y="513"/>
                  </a:lnTo>
                  <a:lnTo>
                    <a:pt x="2072" y="881"/>
                  </a:lnTo>
                  <a:lnTo>
                    <a:pt x="1771" y="891"/>
                  </a:lnTo>
                  <a:lnTo>
                    <a:pt x="110" y="891"/>
                  </a:lnTo>
                  <a:lnTo>
                    <a:pt x="6" y="792"/>
                  </a:lnTo>
                  <a:lnTo>
                    <a:pt x="8" y="131"/>
                  </a:lnTo>
                </a:path>
              </a:pathLst>
            </a:custGeom>
            <a:gradFill rotWithShape="1">
              <a:gsLst>
                <a:gs pos="0">
                  <a:srgbClr val="00CCFF"/>
                </a:gs>
                <a:gs pos="50000">
                  <a:srgbClr val="0033CC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0048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7" name="Rectangle 197"/>
            <p:cNvSpPr>
              <a:spLocks noChangeArrowheads="1"/>
            </p:cNvSpPr>
            <p:nvPr/>
          </p:nvSpPr>
          <p:spPr bwMode="auto">
            <a:xfrm>
              <a:off x="1093" y="1365"/>
              <a:ext cx="186" cy="264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38" name="Rectangle 198"/>
            <p:cNvSpPr>
              <a:spLocks noChangeArrowheads="1"/>
            </p:cNvSpPr>
            <p:nvPr/>
          </p:nvSpPr>
          <p:spPr bwMode="auto">
            <a:xfrm>
              <a:off x="1526" y="1365"/>
              <a:ext cx="186" cy="264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39" name="Rectangle 199"/>
            <p:cNvSpPr>
              <a:spLocks noChangeArrowheads="1"/>
            </p:cNvSpPr>
            <p:nvPr/>
          </p:nvSpPr>
          <p:spPr bwMode="auto">
            <a:xfrm>
              <a:off x="2408" y="1365"/>
              <a:ext cx="232" cy="31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40" name="Group 200"/>
            <p:cNvGrpSpPr>
              <a:grpSpLocks/>
            </p:cNvGrpSpPr>
            <p:nvPr/>
          </p:nvGrpSpPr>
          <p:grpSpPr bwMode="auto">
            <a:xfrm>
              <a:off x="1346" y="960"/>
              <a:ext cx="202" cy="192"/>
              <a:chOff x="5136" y="1968"/>
              <a:chExt cx="192" cy="171"/>
            </a:xfrm>
          </p:grpSpPr>
          <p:sp>
            <p:nvSpPr>
              <p:cNvPr id="352" name="Oval 201"/>
              <p:cNvSpPr>
                <a:spLocks noChangeArrowheads="1"/>
              </p:cNvSpPr>
              <p:nvPr/>
            </p:nvSpPr>
            <p:spPr bwMode="auto">
              <a:xfrm>
                <a:off x="5136" y="1968"/>
                <a:ext cx="192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53" name="Freeform 202"/>
              <p:cNvSpPr>
                <a:spLocks/>
              </p:cNvSpPr>
              <p:nvPr/>
            </p:nvSpPr>
            <p:spPr bwMode="auto">
              <a:xfrm>
                <a:off x="5184" y="1968"/>
                <a:ext cx="96" cy="171"/>
              </a:xfrm>
              <a:custGeom>
                <a:avLst/>
                <a:gdLst>
                  <a:gd name="T0" fmla="*/ 0 w 96"/>
                  <a:gd name="T1" fmla="*/ 0 h 171"/>
                  <a:gd name="T2" fmla="*/ 96 w 96"/>
                  <a:gd name="T3" fmla="*/ 0 h 171"/>
                  <a:gd name="T4" fmla="*/ 82 w 96"/>
                  <a:gd name="T5" fmla="*/ 156 h 171"/>
                  <a:gd name="T6" fmla="*/ 4 w 96"/>
                  <a:gd name="T7" fmla="*/ 171 h 171"/>
                  <a:gd name="T8" fmla="*/ 0 w 96"/>
                  <a:gd name="T9" fmla="*/ 4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71"/>
                  <a:gd name="T17" fmla="*/ 96 w 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71">
                    <a:moveTo>
                      <a:pt x="0" y="0"/>
                    </a:moveTo>
                    <a:lnTo>
                      <a:pt x="96" y="0"/>
                    </a:lnTo>
                    <a:lnTo>
                      <a:pt x="82" y="156"/>
                    </a:lnTo>
                    <a:lnTo>
                      <a:pt x="4" y="17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1" name="Freeform 203"/>
            <p:cNvSpPr>
              <a:spLocks/>
            </p:cNvSpPr>
            <p:nvPr/>
          </p:nvSpPr>
          <p:spPr bwMode="auto">
            <a:xfrm>
              <a:off x="1043" y="1878"/>
              <a:ext cx="1818" cy="1"/>
            </a:xfrm>
            <a:custGeom>
              <a:avLst/>
              <a:gdLst>
                <a:gd name="T0" fmla="*/ 0 w 1728"/>
                <a:gd name="T1" fmla="*/ 0 h 1"/>
                <a:gd name="T2" fmla="*/ 1728 w 1728"/>
                <a:gd name="T3" fmla="*/ 0 h 1"/>
                <a:gd name="T4" fmla="*/ 0 60000 65536"/>
                <a:gd name="T5" fmla="*/ 0 60000 65536"/>
                <a:gd name="T6" fmla="*/ 0 w 1728"/>
                <a:gd name="T7" fmla="*/ 0 h 1"/>
                <a:gd name="T8" fmla="*/ 1728 w 17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8" h="1">
                  <a:moveTo>
                    <a:pt x="0" y="0"/>
                  </a:moveTo>
                  <a:cubicBezTo>
                    <a:pt x="0" y="0"/>
                    <a:pt x="864" y="0"/>
                    <a:pt x="172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2" name="Freeform 204"/>
            <p:cNvSpPr>
              <a:spLocks/>
            </p:cNvSpPr>
            <p:nvPr/>
          </p:nvSpPr>
          <p:spPr bwMode="auto">
            <a:xfrm>
              <a:off x="1007" y="1229"/>
              <a:ext cx="1854" cy="1"/>
            </a:xfrm>
            <a:custGeom>
              <a:avLst/>
              <a:gdLst>
                <a:gd name="T0" fmla="*/ 0 w 1762"/>
                <a:gd name="T1" fmla="*/ 0 h 1"/>
                <a:gd name="T2" fmla="*/ 1762 w 1762"/>
                <a:gd name="T3" fmla="*/ 0 h 1"/>
                <a:gd name="T4" fmla="*/ 0 60000 65536"/>
                <a:gd name="T5" fmla="*/ 0 60000 65536"/>
                <a:gd name="T6" fmla="*/ 0 w 1762"/>
                <a:gd name="T7" fmla="*/ 0 h 1"/>
                <a:gd name="T8" fmla="*/ 1762 w 176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2" h="1">
                  <a:moveTo>
                    <a:pt x="0" y="0"/>
                  </a:moveTo>
                  <a:cubicBezTo>
                    <a:pt x="293" y="0"/>
                    <a:pt x="1395" y="0"/>
                    <a:pt x="176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3" name="Group 205"/>
            <p:cNvGrpSpPr>
              <a:grpSpLocks/>
            </p:cNvGrpSpPr>
            <p:nvPr/>
          </p:nvGrpSpPr>
          <p:grpSpPr bwMode="auto">
            <a:xfrm>
              <a:off x="2305" y="960"/>
              <a:ext cx="202" cy="192"/>
              <a:chOff x="5136" y="1968"/>
              <a:chExt cx="192" cy="171"/>
            </a:xfrm>
          </p:grpSpPr>
          <p:sp>
            <p:nvSpPr>
              <p:cNvPr id="350" name="Oval 206"/>
              <p:cNvSpPr>
                <a:spLocks noChangeArrowheads="1"/>
              </p:cNvSpPr>
              <p:nvPr/>
            </p:nvSpPr>
            <p:spPr bwMode="auto">
              <a:xfrm>
                <a:off x="5136" y="1968"/>
                <a:ext cx="192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51" name="Freeform 207"/>
              <p:cNvSpPr>
                <a:spLocks/>
              </p:cNvSpPr>
              <p:nvPr/>
            </p:nvSpPr>
            <p:spPr bwMode="auto">
              <a:xfrm>
                <a:off x="5184" y="1968"/>
                <a:ext cx="96" cy="171"/>
              </a:xfrm>
              <a:custGeom>
                <a:avLst/>
                <a:gdLst>
                  <a:gd name="T0" fmla="*/ 0 w 96"/>
                  <a:gd name="T1" fmla="*/ 0 h 171"/>
                  <a:gd name="T2" fmla="*/ 96 w 96"/>
                  <a:gd name="T3" fmla="*/ 0 h 171"/>
                  <a:gd name="T4" fmla="*/ 82 w 96"/>
                  <a:gd name="T5" fmla="*/ 156 h 171"/>
                  <a:gd name="T6" fmla="*/ 4 w 96"/>
                  <a:gd name="T7" fmla="*/ 171 h 171"/>
                  <a:gd name="T8" fmla="*/ 0 w 96"/>
                  <a:gd name="T9" fmla="*/ 4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71"/>
                  <a:gd name="T17" fmla="*/ 96 w 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71">
                    <a:moveTo>
                      <a:pt x="0" y="0"/>
                    </a:moveTo>
                    <a:lnTo>
                      <a:pt x="96" y="0"/>
                    </a:lnTo>
                    <a:lnTo>
                      <a:pt x="82" y="156"/>
                    </a:lnTo>
                    <a:lnTo>
                      <a:pt x="4" y="17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4" name="Freeform 208"/>
            <p:cNvSpPr>
              <a:spLocks/>
            </p:cNvSpPr>
            <p:nvPr/>
          </p:nvSpPr>
          <p:spPr bwMode="auto">
            <a:xfrm>
              <a:off x="1245" y="1662"/>
              <a:ext cx="17" cy="35"/>
            </a:xfrm>
            <a:custGeom>
              <a:avLst/>
              <a:gdLst>
                <a:gd name="T0" fmla="*/ 0 w 16"/>
                <a:gd name="T1" fmla="*/ 31 h 31"/>
                <a:gd name="T2" fmla="*/ 16 w 16"/>
                <a:gd name="T3" fmla="*/ 0 h 31"/>
                <a:gd name="T4" fmla="*/ 0 w 16"/>
                <a:gd name="T5" fmla="*/ 31 h 31"/>
                <a:gd name="T6" fmla="*/ 0 60000 65536"/>
                <a:gd name="T7" fmla="*/ 0 60000 65536"/>
                <a:gd name="T8" fmla="*/ 0 60000 65536"/>
                <a:gd name="T9" fmla="*/ 0 w 16"/>
                <a:gd name="T10" fmla="*/ 0 h 31"/>
                <a:gd name="T11" fmla="*/ 16 w 16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1">
                  <a:moveTo>
                    <a:pt x="0" y="31"/>
                  </a:moveTo>
                  <a:cubicBezTo>
                    <a:pt x="5" y="21"/>
                    <a:pt x="16" y="0"/>
                    <a:pt x="16" y="0"/>
                  </a:cubicBezTo>
                  <a:cubicBezTo>
                    <a:pt x="16" y="0"/>
                    <a:pt x="5" y="21"/>
                    <a:pt x="0" y="31"/>
                  </a:cubicBezTo>
                  <a:close/>
                </a:path>
              </a:pathLst>
            </a:custGeom>
            <a:solidFill>
              <a:srgbClr val="BBE0E3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Freeform 209"/>
            <p:cNvSpPr>
              <a:spLocks/>
            </p:cNvSpPr>
            <p:nvPr/>
          </p:nvSpPr>
          <p:spPr bwMode="auto">
            <a:xfrm>
              <a:off x="1070" y="1284"/>
              <a:ext cx="225" cy="594"/>
            </a:xfrm>
            <a:custGeom>
              <a:avLst/>
              <a:gdLst>
                <a:gd name="T0" fmla="*/ 214 w 214"/>
                <a:gd name="T1" fmla="*/ 528 h 528"/>
                <a:gd name="T2" fmla="*/ 214 w 214"/>
                <a:gd name="T3" fmla="*/ 0 h 528"/>
                <a:gd name="T4" fmla="*/ 0 w 214"/>
                <a:gd name="T5" fmla="*/ 2 h 528"/>
                <a:gd name="T6" fmla="*/ 0 w 214"/>
                <a:gd name="T7" fmla="*/ 527 h 528"/>
                <a:gd name="T8" fmla="*/ 214 w 214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528"/>
                <a:gd name="T17" fmla="*/ 214 w 214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528">
                  <a:moveTo>
                    <a:pt x="214" y="528"/>
                  </a:moveTo>
                  <a:lnTo>
                    <a:pt x="214" y="0"/>
                  </a:lnTo>
                  <a:lnTo>
                    <a:pt x="0" y="2"/>
                  </a:lnTo>
                  <a:lnTo>
                    <a:pt x="0" y="527"/>
                  </a:lnTo>
                  <a:lnTo>
                    <a:pt x="214" y="52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Freeform 210"/>
            <p:cNvSpPr>
              <a:spLocks/>
            </p:cNvSpPr>
            <p:nvPr/>
          </p:nvSpPr>
          <p:spPr bwMode="auto">
            <a:xfrm>
              <a:off x="2664" y="1200"/>
              <a:ext cx="432" cy="520"/>
            </a:xfrm>
            <a:custGeom>
              <a:avLst/>
              <a:gdLst>
                <a:gd name="T0" fmla="*/ 216 w 432"/>
                <a:gd name="T1" fmla="*/ 0 h 520"/>
                <a:gd name="T2" fmla="*/ 0 w 432"/>
                <a:gd name="T3" fmla="*/ 136 h 520"/>
                <a:gd name="T4" fmla="*/ 64 w 432"/>
                <a:gd name="T5" fmla="*/ 520 h 520"/>
                <a:gd name="T6" fmla="*/ 400 w 432"/>
                <a:gd name="T7" fmla="*/ 520 h 520"/>
                <a:gd name="T8" fmla="*/ 432 w 432"/>
                <a:gd name="T9" fmla="*/ 424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520"/>
                <a:gd name="T17" fmla="*/ 432 w 432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520">
                  <a:moveTo>
                    <a:pt x="216" y="0"/>
                  </a:moveTo>
                  <a:lnTo>
                    <a:pt x="0" y="136"/>
                  </a:lnTo>
                  <a:lnTo>
                    <a:pt x="64" y="520"/>
                  </a:lnTo>
                  <a:lnTo>
                    <a:pt x="400" y="520"/>
                  </a:lnTo>
                  <a:lnTo>
                    <a:pt x="432" y="42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Rectangle 211"/>
            <p:cNvSpPr>
              <a:spLocks noChangeArrowheads="1"/>
            </p:cNvSpPr>
            <p:nvPr/>
          </p:nvSpPr>
          <p:spPr bwMode="auto">
            <a:xfrm>
              <a:off x="2120" y="1365"/>
              <a:ext cx="232" cy="315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48" name="Freeform 212"/>
            <p:cNvSpPr>
              <a:spLocks/>
            </p:cNvSpPr>
            <p:nvPr/>
          </p:nvSpPr>
          <p:spPr bwMode="auto">
            <a:xfrm>
              <a:off x="1832" y="872"/>
              <a:ext cx="784" cy="328"/>
            </a:xfrm>
            <a:custGeom>
              <a:avLst/>
              <a:gdLst>
                <a:gd name="T0" fmla="*/ 328 w 784"/>
                <a:gd name="T1" fmla="*/ 280 h 328"/>
                <a:gd name="T2" fmla="*/ 0 w 784"/>
                <a:gd name="T3" fmla="*/ 0 h 328"/>
                <a:gd name="T4" fmla="*/ 784 w 784"/>
                <a:gd name="T5" fmla="*/ 0 h 328"/>
                <a:gd name="T6" fmla="*/ 232 w 784"/>
                <a:gd name="T7" fmla="*/ 328 h 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4"/>
                <a:gd name="T13" fmla="*/ 0 h 328"/>
                <a:gd name="T14" fmla="*/ 784 w 784"/>
                <a:gd name="T15" fmla="*/ 328 h 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4" h="328">
                  <a:moveTo>
                    <a:pt x="328" y="280"/>
                  </a:moveTo>
                  <a:lnTo>
                    <a:pt x="0" y="0"/>
                  </a:lnTo>
                  <a:lnTo>
                    <a:pt x="784" y="0"/>
                  </a:lnTo>
                  <a:lnTo>
                    <a:pt x="232" y="32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213"/>
            <p:cNvSpPr>
              <a:spLocks noChangeArrowheads="1"/>
            </p:cNvSpPr>
            <p:nvPr/>
          </p:nvSpPr>
          <p:spPr bwMode="auto">
            <a:xfrm>
              <a:off x="1824" y="1365"/>
              <a:ext cx="232" cy="31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02" name="Group 214"/>
          <p:cNvGrpSpPr>
            <a:grpSpLocks/>
          </p:cNvGrpSpPr>
          <p:nvPr/>
        </p:nvGrpSpPr>
        <p:grpSpPr bwMode="auto">
          <a:xfrm rot="-224705">
            <a:off x="2916238" y="5300663"/>
            <a:ext cx="1608137" cy="941387"/>
            <a:chOff x="0" y="1920"/>
            <a:chExt cx="2038" cy="1152"/>
          </a:xfrm>
        </p:grpSpPr>
        <p:grpSp>
          <p:nvGrpSpPr>
            <p:cNvPr id="503" name="Group 215"/>
            <p:cNvGrpSpPr>
              <a:grpSpLocks/>
            </p:cNvGrpSpPr>
            <p:nvPr/>
          </p:nvGrpSpPr>
          <p:grpSpPr bwMode="auto">
            <a:xfrm>
              <a:off x="432" y="2686"/>
              <a:ext cx="385" cy="386"/>
              <a:chOff x="3973" y="2756"/>
              <a:chExt cx="148" cy="164"/>
            </a:xfrm>
          </p:grpSpPr>
          <p:grpSp>
            <p:nvGrpSpPr>
              <p:cNvPr id="589" name="Group 216"/>
              <p:cNvGrpSpPr>
                <a:grpSpLocks/>
              </p:cNvGrpSpPr>
              <p:nvPr/>
            </p:nvGrpSpPr>
            <p:grpSpPr bwMode="auto">
              <a:xfrm>
                <a:off x="3973" y="2756"/>
                <a:ext cx="148" cy="164"/>
                <a:chOff x="3973" y="2756"/>
                <a:chExt cx="148" cy="164"/>
              </a:xfrm>
            </p:grpSpPr>
            <p:grpSp>
              <p:nvGrpSpPr>
                <p:cNvPr id="593" name="Group 217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597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8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4" name="Group 220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59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6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90" name="Group 223"/>
              <p:cNvGrpSpPr>
                <a:grpSpLocks/>
              </p:cNvGrpSpPr>
              <p:nvPr/>
            </p:nvGrpSpPr>
            <p:grpSpPr bwMode="auto">
              <a:xfrm>
                <a:off x="3985" y="2770"/>
                <a:ext cx="123" cy="136"/>
                <a:chOff x="3985" y="2770"/>
                <a:chExt cx="123" cy="136"/>
              </a:xfrm>
            </p:grpSpPr>
            <p:sp>
              <p:nvSpPr>
                <p:cNvPr id="591" name="Freeform 224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2" name="Freeform 22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4" name="Group 226"/>
            <p:cNvGrpSpPr>
              <a:grpSpLocks/>
            </p:cNvGrpSpPr>
            <p:nvPr/>
          </p:nvGrpSpPr>
          <p:grpSpPr bwMode="auto">
            <a:xfrm>
              <a:off x="1497" y="2686"/>
              <a:ext cx="389" cy="386"/>
              <a:chOff x="4381" y="2756"/>
              <a:chExt cx="148" cy="164"/>
            </a:xfrm>
          </p:grpSpPr>
          <p:grpSp>
            <p:nvGrpSpPr>
              <p:cNvPr id="579" name="Group 227"/>
              <p:cNvGrpSpPr>
                <a:grpSpLocks/>
              </p:cNvGrpSpPr>
              <p:nvPr/>
            </p:nvGrpSpPr>
            <p:grpSpPr bwMode="auto">
              <a:xfrm>
                <a:off x="4381" y="2756"/>
                <a:ext cx="148" cy="164"/>
                <a:chOff x="4381" y="2756"/>
                <a:chExt cx="148" cy="164"/>
              </a:xfrm>
            </p:grpSpPr>
            <p:grpSp>
              <p:nvGrpSpPr>
                <p:cNvPr id="583" name="Group 22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58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8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4" name="Group 231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585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6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80" name="Group 234"/>
              <p:cNvGrpSpPr>
                <a:grpSpLocks/>
              </p:cNvGrpSpPr>
              <p:nvPr/>
            </p:nvGrpSpPr>
            <p:grpSpPr bwMode="auto">
              <a:xfrm>
                <a:off x="4393" y="2770"/>
                <a:ext cx="123" cy="136"/>
                <a:chOff x="4393" y="2770"/>
                <a:chExt cx="123" cy="136"/>
              </a:xfrm>
            </p:grpSpPr>
            <p:sp>
              <p:nvSpPr>
                <p:cNvPr id="581" name="Freeform 23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2" name="Freeform 23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5" name="Group 237"/>
            <p:cNvGrpSpPr>
              <a:grpSpLocks/>
            </p:cNvGrpSpPr>
            <p:nvPr/>
          </p:nvGrpSpPr>
          <p:grpSpPr bwMode="auto">
            <a:xfrm>
              <a:off x="432" y="2686"/>
              <a:ext cx="385" cy="386"/>
              <a:chOff x="3973" y="2756"/>
              <a:chExt cx="148" cy="164"/>
            </a:xfrm>
          </p:grpSpPr>
          <p:grpSp>
            <p:nvGrpSpPr>
              <p:cNvPr id="573" name="Group 238"/>
              <p:cNvGrpSpPr>
                <a:grpSpLocks/>
              </p:cNvGrpSpPr>
              <p:nvPr/>
            </p:nvGrpSpPr>
            <p:grpSpPr bwMode="auto">
              <a:xfrm>
                <a:off x="3973" y="2756"/>
                <a:ext cx="148" cy="164"/>
                <a:chOff x="3973" y="2756"/>
                <a:chExt cx="148" cy="164"/>
              </a:xfrm>
            </p:grpSpPr>
            <p:sp>
              <p:nvSpPr>
                <p:cNvPr id="577" name="Oval 23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8" name="Oval 24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4" name="Group 241"/>
              <p:cNvGrpSpPr>
                <a:grpSpLocks/>
              </p:cNvGrpSpPr>
              <p:nvPr/>
            </p:nvGrpSpPr>
            <p:grpSpPr bwMode="auto">
              <a:xfrm>
                <a:off x="3985" y="2770"/>
                <a:ext cx="123" cy="136"/>
                <a:chOff x="3985" y="2770"/>
                <a:chExt cx="123" cy="136"/>
              </a:xfrm>
            </p:grpSpPr>
            <p:sp>
              <p:nvSpPr>
                <p:cNvPr id="575" name="Oval 24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6" name="Oval 24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6" name="Group 244"/>
            <p:cNvGrpSpPr>
              <a:grpSpLocks/>
            </p:cNvGrpSpPr>
            <p:nvPr/>
          </p:nvGrpSpPr>
          <p:grpSpPr bwMode="auto">
            <a:xfrm>
              <a:off x="463" y="2720"/>
              <a:ext cx="320" cy="318"/>
              <a:chOff x="3985" y="2770"/>
              <a:chExt cx="123" cy="136"/>
            </a:xfrm>
          </p:grpSpPr>
          <p:sp>
            <p:nvSpPr>
              <p:cNvPr id="571" name="Freeform 245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" name="Freeform 246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7" name="Group 247"/>
            <p:cNvGrpSpPr>
              <a:grpSpLocks/>
            </p:cNvGrpSpPr>
            <p:nvPr/>
          </p:nvGrpSpPr>
          <p:grpSpPr bwMode="auto">
            <a:xfrm>
              <a:off x="432" y="2686"/>
              <a:ext cx="385" cy="386"/>
              <a:chOff x="3973" y="2756"/>
              <a:chExt cx="148" cy="164"/>
            </a:xfrm>
          </p:grpSpPr>
          <p:sp>
            <p:nvSpPr>
              <p:cNvPr id="569" name="Oval 248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0" name="Oval 249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8" name="Group 250"/>
            <p:cNvGrpSpPr>
              <a:grpSpLocks/>
            </p:cNvGrpSpPr>
            <p:nvPr/>
          </p:nvGrpSpPr>
          <p:grpSpPr bwMode="auto">
            <a:xfrm>
              <a:off x="463" y="2720"/>
              <a:ext cx="320" cy="318"/>
              <a:chOff x="3985" y="2770"/>
              <a:chExt cx="123" cy="136"/>
            </a:xfrm>
          </p:grpSpPr>
          <p:sp>
            <p:nvSpPr>
              <p:cNvPr id="567" name="Oval 251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" name="Oval 252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9" name="Group 253"/>
            <p:cNvGrpSpPr>
              <a:grpSpLocks/>
            </p:cNvGrpSpPr>
            <p:nvPr/>
          </p:nvGrpSpPr>
          <p:grpSpPr bwMode="auto">
            <a:xfrm>
              <a:off x="432" y="2686"/>
              <a:ext cx="385" cy="386"/>
              <a:chOff x="3973" y="2756"/>
              <a:chExt cx="148" cy="164"/>
            </a:xfrm>
          </p:grpSpPr>
          <p:sp>
            <p:nvSpPr>
              <p:cNvPr id="565" name="Oval 254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6" name="Oval 255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0" name="Group 256"/>
            <p:cNvGrpSpPr>
              <a:grpSpLocks/>
            </p:cNvGrpSpPr>
            <p:nvPr/>
          </p:nvGrpSpPr>
          <p:grpSpPr bwMode="auto">
            <a:xfrm>
              <a:off x="463" y="2720"/>
              <a:ext cx="320" cy="318"/>
              <a:chOff x="3985" y="2770"/>
              <a:chExt cx="123" cy="136"/>
            </a:xfrm>
          </p:grpSpPr>
          <p:sp>
            <p:nvSpPr>
              <p:cNvPr id="563" name="Oval 257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" name="Oval 258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1" name="Group 259"/>
            <p:cNvGrpSpPr>
              <a:grpSpLocks/>
            </p:cNvGrpSpPr>
            <p:nvPr/>
          </p:nvGrpSpPr>
          <p:grpSpPr bwMode="auto">
            <a:xfrm>
              <a:off x="463" y="2720"/>
              <a:ext cx="320" cy="318"/>
              <a:chOff x="3985" y="2770"/>
              <a:chExt cx="123" cy="136"/>
            </a:xfrm>
          </p:grpSpPr>
          <p:sp>
            <p:nvSpPr>
              <p:cNvPr id="561" name="Freeform 260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" name="Freeform 261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" name="Group 262"/>
            <p:cNvGrpSpPr>
              <a:grpSpLocks/>
            </p:cNvGrpSpPr>
            <p:nvPr/>
          </p:nvGrpSpPr>
          <p:grpSpPr bwMode="auto">
            <a:xfrm>
              <a:off x="1497" y="2686"/>
              <a:ext cx="389" cy="386"/>
              <a:chOff x="4381" y="2756"/>
              <a:chExt cx="148" cy="164"/>
            </a:xfrm>
          </p:grpSpPr>
          <p:grpSp>
            <p:nvGrpSpPr>
              <p:cNvPr id="555" name="Group 263"/>
              <p:cNvGrpSpPr>
                <a:grpSpLocks/>
              </p:cNvGrpSpPr>
              <p:nvPr/>
            </p:nvGrpSpPr>
            <p:grpSpPr bwMode="auto">
              <a:xfrm>
                <a:off x="4381" y="2756"/>
                <a:ext cx="148" cy="164"/>
                <a:chOff x="4381" y="2756"/>
                <a:chExt cx="148" cy="164"/>
              </a:xfrm>
            </p:grpSpPr>
            <p:sp>
              <p:nvSpPr>
                <p:cNvPr id="559" name="Oval 26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0" name="Oval 26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56" name="Group 266"/>
              <p:cNvGrpSpPr>
                <a:grpSpLocks/>
              </p:cNvGrpSpPr>
              <p:nvPr/>
            </p:nvGrpSpPr>
            <p:grpSpPr bwMode="auto">
              <a:xfrm>
                <a:off x="4393" y="2770"/>
                <a:ext cx="123" cy="136"/>
                <a:chOff x="4393" y="2770"/>
                <a:chExt cx="123" cy="136"/>
              </a:xfrm>
            </p:grpSpPr>
            <p:sp>
              <p:nvSpPr>
                <p:cNvPr id="557" name="Oval 26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8" name="Oval 26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3" name="Group 269"/>
            <p:cNvGrpSpPr>
              <a:grpSpLocks/>
            </p:cNvGrpSpPr>
            <p:nvPr/>
          </p:nvGrpSpPr>
          <p:grpSpPr bwMode="auto">
            <a:xfrm>
              <a:off x="1528" y="2720"/>
              <a:ext cx="323" cy="318"/>
              <a:chOff x="4393" y="2770"/>
              <a:chExt cx="123" cy="136"/>
            </a:xfrm>
          </p:grpSpPr>
          <p:sp>
            <p:nvSpPr>
              <p:cNvPr id="553" name="Freeform 270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" name="Freeform 271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" name="Group 272"/>
            <p:cNvGrpSpPr>
              <a:grpSpLocks/>
            </p:cNvGrpSpPr>
            <p:nvPr/>
          </p:nvGrpSpPr>
          <p:grpSpPr bwMode="auto">
            <a:xfrm>
              <a:off x="1497" y="2686"/>
              <a:ext cx="389" cy="386"/>
              <a:chOff x="4381" y="2756"/>
              <a:chExt cx="148" cy="164"/>
            </a:xfrm>
          </p:grpSpPr>
          <p:sp>
            <p:nvSpPr>
              <p:cNvPr id="551" name="Oval 273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" name="Oval 274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" name="Group 275"/>
            <p:cNvGrpSpPr>
              <a:grpSpLocks/>
            </p:cNvGrpSpPr>
            <p:nvPr/>
          </p:nvGrpSpPr>
          <p:grpSpPr bwMode="auto">
            <a:xfrm>
              <a:off x="1528" y="2720"/>
              <a:ext cx="323" cy="318"/>
              <a:chOff x="4393" y="2770"/>
              <a:chExt cx="123" cy="136"/>
            </a:xfrm>
          </p:grpSpPr>
          <p:sp>
            <p:nvSpPr>
              <p:cNvPr id="549" name="Oval 276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" name="Oval 277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6" name="Group 278"/>
            <p:cNvGrpSpPr>
              <a:grpSpLocks/>
            </p:cNvGrpSpPr>
            <p:nvPr/>
          </p:nvGrpSpPr>
          <p:grpSpPr bwMode="auto">
            <a:xfrm>
              <a:off x="1497" y="2686"/>
              <a:ext cx="389" cy="386"/>
              <a:chOff x="4381" y="2756"/>
              <a:chExt cx="148" cy="164"/>
            </a:xfrm>
          </p:grpSpPr>
          <p:sp>
            <p:nvSpPr>
              <p:cNvPr id="547" name="Oval 279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" name="Oval 280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" name="Group 281"/>
            <p:cNvGrpSpPr>
              <a:grpSpLocks/>
            </p:cNvGrpSpPr>
            <p:nvPr/>
          </p:nvGrpSpPr>
          <p:grpSpPr bwMode="auto">
            <a:xfrm>
              <a:off x="1528" y="2720"/>
              <a:ext cx="323" cy="318"/>
              <a:chOff x="4393" y="2770"/>
              <a:chExt cx="123" cy="136"/>
            </a:xfrm>
          </p:grpSpPr>
          <p:sp>
            <p:nvSpPr>
              <p:cNvPr id="545" name="Oval 282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" name="Oval 283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" name="Group 284"/>
            <p:cNvGrpSpPr>
              <a:grpSpLocks/>
            </p:cNvGrpSpPr>
            <p:nvPr/>
          </p:nvGrpSpPr>
          <p:grpSpPr bwMode="auto">
            <a:xfrm>
              <a:off x="1528" y="2720"/>
              <a:ext cx="323" cy="318"/>
              <a:chOff x="4393" y="2770"/>
              <a:chExt cx="123" cy="136"/>
            </a:xfrm>
          </p:grpSpPr>
          <p:sp>
            <p:nvSpPr>
              <p:cNvPr id="543" name="Freeform 285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" name="Freeform 286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9" name="Freeform 287"/>
            <p:cNvSpPr>
              <a:spLocks/>
            </p:cNvSpPr>
            <p:nvPr/>
          </p:nvSpPr>
          <p:spPr bwMode="auto">
            <a:xfrm>
              <a:off x="148" y="2496"/>
              <a:ext cx="4" cy="232"/>
            </a:xfrm>
            <a:custGeom>
              <a:avLst/>
              <a:gdLst>
                <a:gd name="T0" fmla="*/ 0 w 4"/>
                <a:gd name="T1" fmla="*/ 0 h 232"/>
                <a:gd name="T2" fmla="*/ 4 w 4"/>
                <a:gd name="T3" fmla="*/ 232 h 232"/>
                <a:gd name="T4" fmla="*/ 0 60000 65536"/>
                <a:gd name="T5" fmla="*/ 0 60000 65536"/>
                <a:gd name="T6" fmla="*/ 0 w 4"/>
                <a:gd name="T7" fmla="*/ 0 h 232"/>
                <a:gd name="T8" fmla="*/ 4 w 4"/>
                <a:gd name="T9" fmla="*/ 232 h 2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32">
                  <a:moveTo>
                    <a:pt x="0" y="0"/>
                  </a:moveTo>
                  <a:lnTo>
                    <a:pt x="4" y="232"/>
                  </a:lnTo>
                </a:path>
              </a:pathLst>
            </a:cu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0" name="Group 288"/>
            <p:cNvGrpSpPr>
              <a:grpSpLocks/>
            </p:cNvGrpSpPr>
            <p:nvPr/>
          </p:nvGrpSpPr>
          <p:grpSpPr bwMode="auto">
            <a:xfrm>
              <a:off x="0" y="2496"/>
              <a:ext cx="304" cy="285"/>
              <a:chOff x="0" y="2496"/>
              <a:chExt cx="304" cy="285"/>
            </a:xfrm>
          </p:grpSpPr>
          <p:sp>
            <p:nvSpPr>
              <p:cNvPr id="541" name="Line 289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" name="Freeform 290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18 w 190"/>
                  <a:gd name="T3" fmla="*/ 0 h 18"/>
                  <a:gd name="T4" fmla="*/ 18 w 190"/>
                  <a:gd name="T5" fmla="*/ 18 h 18"/>
                  <a:gd name="T6" fmla="*/ 0 w 190"/>
                  <a:gd name="T7" fmla="*/ 18 h 18"/>
                  <a:gd name="T8" fmla="*/ 0 w 190"/>
                  <a:gd name="T9" fmla="*/ 0 h 18"/>
                  <a:gd name="T10" fmla="*/ 36 w 190"/>
                  <a:gd name="T11" fmla="*/ 0 h 18"/>
                  <a:gd name="T12" fmla="*/ 54 w 190"/>
                  <a:gd name="T13" fmla="*/ 0 h 18"/>
                  <a:gd name="T14" fmla="*/ 54 w 190"/>
                  <a:gd name="T15" fmla="*/ 18 h 18"/>
                  <a:gd name="T16" fmla="*/ 36 w 190"/>
                  <a:gd name="T17" fmla="*/ 18 h 18"/>
                  <a:gd name="T18" fmla="*/ 36 w 190"/>
                  <a:gd name="T19" fmla="*/ 0 h 18"/>
                  <a:gd name="T20" fmla="*/ 72 w 190"/>
                  <a:gd name="T21" fmla="*/ 0 h 18"/>
                  <a:gd name="T22" fmla="*/ 90 w 190"/>
                  <a:gd name="T23" fmla="*/ 0 h 18"/>
                  <a:gd name="T24" fmla="*/ 90 w 190"/>
                  <a:gd name="T25" fmla="*/ 18 h 18"/>
                  <a:gd name="T26" fmla="*/ 72 w 190"/>
                  <a:gd name="T27" fmla="*/ 18 h 18"/>
                  <a:gd name="T28" fmla="*/ 72 w 190"/>
                  <a:gd name="T29" fmla="*/ 0 h 18"/>
                  <a:gd name="T30" fmla="*/ 108 w 190"/>
                  <a:gd name="T31" fmla="*/ 0 h 18"/>
                  <a:gd name="T32" fmla="*/ 126 w 190"/>
                  <a:gd name="T33" fmla="*/ 0 h 18"/>
                  <a:gd name="T34" fmla="*/ 126 w 190"/>
                  <a:gd name="T35" fmla="*/ 18 h 18"/>
                  <a:gd name="T36" fmla="*/ 108 w 190"/>
                  <a:gd name="T37" fmla="*/ 18 h 18"/>
                  <a:gd name="T38" fmla="*/ 108 w 190"/>
                  <a:gd name="T39" fmla="*/ 0 h 18"/>
                  <a:gd name="T40" fmla="*/ 144 w 190"/>
                  <a:gd name="T41" fmla="*/ 0 h 18"/>
                  <a:gd name="T42" fmla="*/ 162 w 190"/>
                  <a:gd name="T43" fmla="*/ 0 h 18"/>
                  <a:gd name="T44" fmla="*/ 162 w 190"/>
                  <a:gd name="T45" fmla="*/ 18 h 18"/>
                  <a:gd name="T46" fmla="*/ 144 w 190"/>
                  <a:gd name="T47" fmla="*/ 18 h 18"/>
                  <a:gd name="T48" fmla="*/ 144 w 190"/>
                  <a:gd name="T49" fmla="*/ 0 h 18"/>
                  <a:gd name="T50" fmla="*/ 180 w 190"/>
                  <a:gd name="T51" fmla="*/ 0 h 18"/>
                  <a:gd name="T52" fmla="*/ 190 w 190"/>
                  <a:gd name="T53" fmla="*/ 0 h 18"/>
                  <a:gd name="T54" fmla="*/ 190 w 190"/>
                  <a:gd name="T55" fmla="*/ 18 h 18"/>
                  <a:gd name="T56" fmla="*/ 180 w 190"/>
                  <a:gd name="T57" fmla="*/ 18 h 18"/>
                  <a:gd name="T58" fmla="*/ 180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1" name="Freeform 291"/>
            <p:cNvSpPr>
              <a:spLocks/>
            </p:cNvSpPr>
            <p:nvPr/>
          </p:nvSpPr>
          <p:spPr bwMode="auto">
            <a:xfrm>
              <a:off x="254" y="2039"/>
              <a:ext cx="1782" cy="791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05" y="0"/>
                </a:cxn>
                <a:cxn ang="0">
                  <a:pos x="1585" y="0"/>
                </a:cxn>
                <a:cxn ang="0">
                  <a:pos x="1782" y="88"/>
                </a:cxn>
                <a:cxn ang="0">
                  <a:pos x="1782" y="660"/>
                </a:cxn>
                <a:cxn ang="0">
                  <a:pos x="1683" y="792"/>
                </a:cxn>
                <a:cxn ang="0">
                  <a:pos x="105" y="792"/>
                </a:cxn>
                <a:cxn ang="0">
                  <a:pos x="6" y="704"/>
                </a:cxn>
                <a:cxn ang="0">
                  <a:pos x="8" y="116"/>
                </a:cxn>
              </a:cxnLst>
              <a:rect l="0" t="0" r="r" b="b"/>
              <a:pathLst>
                <a:path w="1782" h="792">
                  <a:moveTo>
                    <a:pt x="0" y="127"/>
                  </a:moveTo>
                  <a:lnTo>
                    <a:pt x="105" y="0"/>
                  </a:lnTo>
                  <a:lnTo>
                    <a:pt x="1585" y="0"/>
                  </a:lnTo>
                  <a:lnTo>
                    <a:pt x="1782" y="88"/>
                  </a:lnTo>
                  <a:lnTo>
                    <a:pt x="1782" y="660"/>
                  </a:lnTo>
                  <a:lnTo>
                    <a:pt x="1683" y="792"/>
                  </a:lnTo>
                  <a:lnTo>
                    <a:pt x="105" y="792"/>
                  </a:lnTo>
                  <a:lnTo>
                    <a:pt x="6" y="704"/>
                  </a:lnTo>
                  <a:lnTo>
                    <a:pt x="8" y="116"/>
                  </a:lnTo>
                </a:path>
              </a:pathLst>
            </a:custGeom>
            <a:gradFill rotWithShape="1">
              <a:gsLst>
                <a:gs pos="0">
                  <a:srgbClr val="00CCFF"/>
                </a:gs>
                <a:gs pos="50000">
                  <a:srgbClr val="0000FF"/>
                </a:gs>
                <a:gs pos="100000">
                  <a:srgbClr val="00CC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0048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522" name="Group 292"/>
            <p:cNvGrpSpPr>
              <a:grpSpLocks/>
            </p:cNvGrpSpPr>
            <p:nvPr/>
          </p:nvGrpSpPr>
          <p:grpSpPr bwMode="auto">
            <a:xfrm>
              <a:off x="352" y="2280"/>
              <a:ext cx="1632" cy="235"/>
              <a:chOff x="1088" y="2880"/>
              <a:chExt cx="444" cy="64"/>
            </a:xfrm>
          </p:grpSpPr>
          <p:sp>
            <p:nvSpPr>
              <p:cNvPr id="533" name="Rectangle 293"/>
              <p:cNvSpPr>
                <a:spLocks noChangeArrowheads="1"/>
              </p:cNvSpPr>
              <p:nvPr/>
            </p:nvSpPr>
            <p:spPr bwMode="auto">
              <a:xfrm>
                <a:off x="1088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4" name="Rectangle 294"/>
              <p:cNvSpPr>
                <a:spLocks noChangeArrowheads="1"/>
              </p:cNvSpPr>
              <p:nvPr/>
            </p:nvSpPr>
            <p:spPr bwMode="auto">
              <a:xfrm>
                <a:off x="1144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5" name="Rectangle 295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6" name="Rectangle 296"/>
              <p:cNvSpPr>
                <a:spLocks noChangeArrowheads="1"/>
              </p:cNvSpPr>
              <p:nvPr/>
            </p:nvSpPr>
            <p:spPr bwMode="auto">
              <a:xfrm>
                <a:off x="1258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7" name="Rectangle 297"/>
              <p:cNvSpPr>
                <a:spLocks noChangeArrowheads="1"/>
              </p:cNvSpPr>
              <p:nvPr/>
            </p:nvSpPr>
            <p:spPr bwMode="auto">
              <a:xfrm>
                <a:off x="1316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8" name="Rectangle 298"/>
              <p:cNvSpPr>
                <a:spLocks noChangeArrowheads="1"/>
              </p:cNvSpPr>
              <p:nvPr/>
            </p:nvSpPr>
            <p:spPr bwMode="auto">
              <a:xfrm>
                <a:off x="1372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9" name="Rectangle 299"/>
              <p:cNvSpPr>
                <a:spLocks noChangeArrowheads="1"/>
              </p:cNvSpPr>
              <p:nvPr/>
            </p:nvSpPr>
            <p:spPr bwMode="auto">
              <a:xfrm>
                <a:off x="1484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40" name="Rectangle 300"/>
              <p:cNvSpPr>
                <a:spLocks noChangeArrowheads="1"/>
              </p:cNvSpPr>
              <p:nvPr/>
            </p:nvSpPr>
            <p:spPr bwMode="auto">
              <a:xfrm>
                <a:off x="1428" y="2880"/>
                <a:ext cx="48" cy="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523" name="Group 301"/>
            <p:cNvGrpSpPr>
              <a:grpSpLocks/>
            </p:cNvGrpSpPr>
            <p:nvPr/>
          </p:nvGrpSpPr>
          <p:grpSpPr bwMode="auto">
            <a:xfrm>
              <a:off x="592" y="1920"/>
              <a:ext cx="192" cy="171"/>
              <a:chOff x="5136" y="1968"/>
              <a:chExt cx="192" cy="171"/>
            </a:xfrm>
          </p:grpSpPr>
          <p:sp>
            <p:nvSpPr>
              <p:cNvPr id="531" name="Oval 302"/>
              <p:cNvSpPr>
                <a:spLocks noChangeArrowheads="1"/>
              </p:cNvSpPr>
              <p:nvPr/>
            </p:nvSpPr>
            <p:spPr bwMode="auto">
              <a:xfrm>
                <a:off x="5136" y="1968"/>
                <a:ext cx="192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2" name="Freeform 303"/>
              <p:cNvSpPr>
                <a:spLocks/>
              </p:cNvSpPr>
              <p:nvPr/>
            </p:nvSpPr>
            <p:spPr bwMode="auto">
              <a:xfrm>
                <a:off x="5184" y="1968"/>
                <a:ext cx="96" cy="171"/>
              </a:xfrm>
              <a:custGeom>
                <a:avLst/>
                <a:gdLst>
                  <a:gd name="T0" fmla="*/ 0 w 96"/>
                  <a:gd name="T1" fmla="*/ 0 h 171"/>
                  <a:gd name="T2" fmla="*/ 96 w 96"/>
                  <a:gd name="T3" fmla="*/ 0 h 171"/>
                  <a:gd name="T4" fmla="*/ 82 w 96"/>
                  <a:gd name="T5" fmla="*/ 156 h 171"/>
                  <a:gd name="T6" fmla="*/ 4 w 96"/>
                  <a:gd name="T7" fmla="*/ 171 h 171"/>
                  <a:gd name="T8" fmla="*/ 0 w 96"/>
                  <a:gd name="T9" fmla="*/ 4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71"/>
                  <a:gd name="T17" fmla="*/ 96 w 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71">
                    <a:moveTo>
                      <a:pt x="0" y="0"/>
                    </a:moveTo>
                    <a:lnTo>
                      <a:pt x="96" y="0"/>
                    </a:lnTo>
                    <a:lnTo>
                      <a:pt x="82" y="156"/>
                    </a:lnTo>
                    <a:lnTo>
                      <a:pt x="4" y="17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4" name="Freeform 304"/>
            <p:cNvSpPr>
              <a:spLocks/>
            </p:cNvSpPr>
            <p:nvPr/>
          </p:nvSpPr>
          <p:spPr bwMode="auto">
            <a:xfrm>
              <a:off x="304" y="2736"/>
              <a:ext cx="1728" cy="1"/>
            </a:xfrm>
            <a:custGeom>
              <a:avLst/>
              <a:gdLst>
                <a:gd name="T0" fmla="*/ 0 w 1728"/>
                <a:gd name="T1" fmla="*/ 0 h 1"/>
                <a:gd name="T2" fmla="*/ 1728 w 1728"/>
                <a:gd name="T3" fmla="*/ 0 h 1"/>
                <a:gd name="T4" fmla="*/ 0 60000 65536"/>
                <a:gd name="T5" fmla="*/ 0 60000 65536"/>
                <a:gd name="T6" fmla="*/ 0 w 1728"/>
                <a:gd name="T7" fmla="*/ 0 h 1"/>
                <a:gd name="T8" fmla="*/ 1728 w 17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8" h="1">
                  <a:moveTo>
                    <a:pt x="0" y="0"/>
                  </a:moveTo>
                  <a:cubicBezTo>
                    <a:pt x="0" y="0"/>
                    <a:pt x="864" y="0"/>
                    <a:pt x="172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" name="Freeform 305"/>
            <p:cNvSpPr>
              <a:spLocks/>
            </p:cNvSpPr>
            <p:nvPr/>
          </p:nvSpPr>
          <p:spPr bwMode="auto">
            <a:xfrm>
              <a:off x="270" y="2159"/>
              <a:ext cx="1762" cy="1"/>
            </a:xfrm>
            <a:custGeom>
              <a:avLst/>
              <a:gdLst>
                <a:gd name="T0" fmla="*/ 0 w 1762"/>
                <a:gd name="T1" fmla="*/ 0 h 1"/>
                <a:gd name="T2" fmla="*/ 1762 w 1762"/>
                <a:gd name="T3" fmla="*/ 0 h 1"/>
                <a:gd name="T4" fmla="*/ 0 60000 65536"/>
                <a:gd name="T5" fmla="*/ 0 60000 65536"/>
                <a:gd name="T6" fmla="*/ 0 w 1762"/>
                <a:gd name="T7" fmla="*/ 0 h 1"/>
                <a:gd name="T8" fmla="*/ 1762 w 176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2" h="1">
                  <a:moveTo>
                    <a:pt x="0" y="0"/>
                  </a:moveTo>
                  <a:cubicBezTo>
                    <a:pt x="293" y="0"/>
                    <a:pt x="1395" y="0"/>
                    <a:pt x="176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6" name="Group 306"/>
            <p:cNvGrpSpPr>
              <a:grpSpLocks/>
            </p:cNvGrpSpPr>
            <p:nvPr/>
          </p:nvGrpSpPr>
          <p:grpSpPr bwMode="auto">
            <a:xfrm>
              <a:off x="1504" y="1920"/>
              <a:ext cx="192" cy="171"/>
              <a:chOff x="5136" y="1968"/>
              <a:chExt cx="192" cy="171"/>
            </a:xfrm>
          </p:grpSpPr>
          <p:sp>
            <p:nvSpPr>
              <p:cNvPr id="529" name="Oval 307"/>
              <p:cNvSpPr>
                <a:spLocks noChangeArrowheads="1"/>
              </p:cNvSpPr>
              <p:nvPr/>
            </p:nvSpPr>
            <p:spPr bwMode="auto">
              <a:xfrm>
                <a:off x="5136" y="1968"/>
                <a:ext cx="192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30" name="Freeform 308"/>
              <p:cNvSpPr>
                <a:spLocks/>
              </p:cNvSpPr>
              <p:nvPr/>
            </p:nvSpPr>
            <p:spPr bwMode="auto">
              <a:xfrm>
                <a:off x="5184" y="1968"/>
                <a:ext cx="96" cy="171"/>
              </a:xfrm>
              <a:custGeom>
                <a:avLst/>
                <a:gdLst>
                  <a:gd name="T0" fmla="*/ 0 w 96"/>
                  <a:gd name="T1" fmla="*/ 0 h 171"/>
                  <a:gd name="T2" fmla="*/ 96 w 96"/>
                  <a:gd name="T3" fmla="*/ 0 h 171"/>
                  <a:gd name="T4" fmla="*/ 82 w 96"/>
                  <a:gd name="T5" fmla="*/ 156 h 171"/>
                  <a:gd name="T6" fmla="*/ 4 w 96"/>
                  <a:gd name="T7" fmla="*/ 171 h 171"/>
                  <a:gd name="T8" fmla="*/ 0 w 96"/>
                  <a:gd name="T9" fmla="*/ 4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71"/>
                  <a:gd name="T17" fmla="*/ 96 w 9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71">
                    <a:moveTo>
                      <a:pt x="0" y="0"/>
                    </a:moveTo>
                    <a:lnTo>
                      <a:pt x="96" y="0"/>
                    </a:lnTo>
                    <a:lnTo>
                      <a:pt x="82" y="156"/>
                    </a:lnTo>
                    <a:lnTo>
                      <a:pt x="4" y="17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7" name="Freeform 309"/>
            <p:cNvSpPr>
              <a:spLocks/>
            </p:cNvSpPr>
            <p:nvPr/>
          </p:nvSpPr>
          <p:spPr bwMode="auto">
            <a:xfrm>
              <a:off x="496" y="2544"/>
              <a:ext cx="16" cy="31"/>
            </a:xfrm>
            <a:custGeom>
              <a:avLst/>
              <a:gdLst>
                <a:gd name="T0" fmla="*/ 0 w 16"/>
                <a:gd name="T1" fmla="*/ 31 h 31"/>
                <a:gd name="T2" fmla="*/ 16 w 16"/>
                <a:gd name="T3" fmla="*/ 0 h 31"/>
                <a:gd name="T4" fmla="*/ 0 w 16"/>
                <a:gd name="T5" fmla="*/ 31 h 31"/>
                <a:gd name="T6" fmla="*/ 0 60000 65536"/>
                <a:gd name="T7" fmla="*/ 0 60000 65536"/>
                <a:gd name="T8" fmla="*/ 0 60000 65536"/>
                <a:gd name="T9" fmla="*/ 0 w 16"/>
                <a:gd name="T10" fmla="*/ 0 h 31"/>
                <a:gd name="T11" fmla="*/ 16 w 16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1">
                  <a:moveTo>
                    <a:pt x="0" y="31"/>
                  </a:moveTo>
                  <a:cubicBezTo>
                    <a:pt x="5" y="21"/>
                    <a:pt x="16" y="0"/>
                    <a:pt x="16" y="0"/>
                  </a:cubicBezTo>
                  <a:cubicBezTo>
                    <a:pt x="16" y="0"/>
                    <a:pt x="5" y="21"/>
                    <a:pt x="0" y="31"/>
                  </a:cubicBezTo>
                  <a:close/>
                </a:path>
              </a:pathLst>
            </a:custGeom>
            <a:solidFill>
              <a:srgbClr val="BBE0E3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Freeform 310"/>
            <p:cNvSpPr>
              <a:spLocks/>
            </p:cNvSpPr>
            <p:nvPr/>
          </p:nvSpPr>
          <p:spPr bwMode="auto">
            <a:xfrm>
              <a:off x="330" y="2208"/>
              <a:ext cx="214" cy="528"/>
            </a:xfrm>
            <a:custGeom>
              <a:avLst/>
              <a:gdLst>
                <a:gd name="T0" fmla="*/ 214 w 214"/>
                <a:gd name="T1" fmla="*/ 528 h 528"/>
                <a:gd name="T2" fmla="*/ 214 w 214"/>
                <a:gd name="T3" fmla="*/ 0 h 528"/>
                <a:gd name="T4" fmla="*/ 0 w 214"/>
                <a:gd name="T5" fmla="*/ 2 h 528"/>
                <a:gd name="T6" fmla="*/ 0 w 214"/>
                <a:gd name="T7" fmla="*/ 527 h 528"/>
                <a:gd name="T8" fmla="*/ 214 w 214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528"/>
                <a:gd name="T17" fmla="*/ 214 w 214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528">
                  <a:moveTo>
                    <a:pt x="214" y="528"/>
                  </a:moveTo>
                  <a:lnTo>
                    <a:pt x="214" y="0"/>
                  </a:lnTo>
                  <a:lnTo>
                    <a:pt x="0" y="2"/>
                  </a:lnTo>
                  <a:lnTo>
                    <a:pt x="0" y="527"/>
                  </a:lnTo>
                  <a:lnTo>
                    <a:pt x="214" y="52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9" name="Group 939"/>
          <p:cNvGrpSpPr>
            <a:grpSpLocks/>
          </p:cNvGrpSpPr>
          <p:nvPr/>
        </p:nvGrpSpPr>
        <p:grpSpPr bwMode="auto">
          <a:xfrm rot="-282430">
            <a:off x="1619250" y="5516563"/>
            <a:ext cx="1363663" cy="725487"/>
            <a:chOff x="1871" y="2560"/>
            <a:chExt cx="2304" cy="1280"/>
          </a:xfrm>
        </p:grpSpPr>
        <p:sp>
          <p:nvSpPr>
            <p:cNvPr id="600" name="Oval 940"/>
            <p:cNvSpPr>
              <a:spLocks noChangeArrowheads="1"/>
            </p:cNvSpPr>
            <p:nvPr/>
          </p:nvSpPr>
          <p:spPr bwMode="auto">
            <a:xfrm>
              <a:off x="1867" y="2723"/>
              <a:ext cx="233" cy="83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01" name="Group 941"/>
            <p:cNvGrpSpPr>
              <a:grpSpLocks/>
            </p:cNvGrpSpPr>
            <p:nvPr/>
          </p:nvGrpSpPr>
          <p:grpSpPr bwMode="auto">
            <a:xfrm>
              <a:off x="2111" y="3503"/>
              <a:ext cx="331" cy="337"/>
              <a:chOff x="1000" y="3040"/>
              <a:chExt cx="432" cy="432"/>
            </a:xfrm>
          </p:grpSpPr>
          <p:sp>
            <p:nvSpPr>
              <p:cNvPr id="615" name="Oval 942"/>
              <p:cNvSpPr>
                <a:spLocks noChangeArrowheads="1"/>
              </p:cNvSpPr>
              <p:nvPr/>
            </p:nvSpPr>
            <p:spPr bwMode="auto">
              <a:xfrm>
                <a:off x="992" y="3040"/>
                <a:ext cx="434" cy="43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76200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195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6" name="AutoShape 943"/>
              <p:cNvSpPr>
                <a:spLocks noChangeArrowheads="1"/>
              </p:cNvSpPr>
              <p:nvPr/>
            </p:nvSpPr>
            <p:spPr bwMode="auto">
              <a:xfrm>
                <a:off x="992" y="3050"/>
                <a:ext cx="434" cy="416"/>
              </a:xfrm>
              <a:prstGeom prst="star16">
                <a:avLst>
                  <a:gd name="adj" fmla="val 5625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02" name="Group 944"/>
            <p:cNvGrpSpPr>
              <a:grpSpLocks/>
            </p:cNvGrpSpPr>
            <p:nvPr/>
          </p:nvGrpSpPr>
          <p:grpSpPr bwMode="auto">
            <a:xfrm>
              <a:off x="3530" y="3490"/>
              <a:ext cx="332" cy="338"/>
              <a:chOff x="1000" y="3040"/>
              <a:chExt cx="432" cy="432"/>
            </a:xfrm>
          </p:grpSpPr>
          <p:sp>
            <p:nvSpPr>
              <p:cNvPr id="613" name="Oval 945"/>
              <p:cNvSpPr>
                <a:spLocks noChangeArrowheads="1"/>
              </p:cNvSpPr>
              <p:nvPr/>
            </p:nvSpPr>
            <p:spPr bwMode="auto">
              <a:xfrm>
                <a:off x="997" y="3033"/>
                <a:ext cx="426" cy="433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76200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53882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4" name="AutoShape 946"/>
              <p:cNvSpPr>
                <a:spLocks noChangeArrowheads="1"/>
              </p:cNvSpPr>
              <p:nvPr/>
            </p:nvSpPr>
            <p:spPr bwMode="auto">
              <a:xfrm>
                <a:off x="1000" y="3044"/>
                <a:ext cx="426" cy="419"/>
              </a:xfrm>
              <a:prstGeom prst="star16">
                <a:avLst>
                  <a:gd name="adj" fmla="val 5625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03" name="Freeform 947"/>
            <p:cNvSpPr>
              <a:spLocks/>
            </p:cNvSpPr>
            <p:nvPr/>
          </p:nvSpPr>
          <p:spPr bwMode="auto">
            <a:xfrm>
              <a:off x="1878" y="2740"/>
              <a:ext cx="2189" cy="818"/>
            </a:xfrm>
            <a:custGeom>
              <a:avLst/>
              <a:gdLst/>
              <a:ahLst/>
              <a:cxnLst>
                <a:cxn ang="0">
                  <a:pos x="136" y="32"/>
                </a:cxn>
                <a:cxn ang="0">
                  <a:pos x="2720" y="0"/>
                </a:cxn>
                <a:cxn ang="0">
                  <a:pos x="2781" y="139"/>
                </a:cxn>
                <a:cxn ang="0">
                  <a:pos x="2832" y="312"/>
                </a:cxn>
                <a:cxn ang="0">
                  <a:pos x="2847" y="499"/>
                </a:cxn>
                <a:cxn ang="0">
                  <a:pos x="2848" y="632"/>
                </a:cxn>
                <a:cxn ang="0">
                  <a:pos x="2816" y="824"/>
                </a:cxn>
                <a:cxn ang="0">
                  <a:pos x="2768" y="936"/>
                </a:cxn>
                <a:cxn ang="0">
                  <a:pos x="2800" y="1008"/>
                </a:cxn>
                <a:cxn ang="0">
                  <a:pos x="176" y="1048"/>
                </a:cxn>
                <a:cxn ang="0">
                  <a:pos x="80" y="920"/>
                </a:cxn>
                <a:cxn ang="0">
                  <a:pos x="16" y="760"/>
                </a:cxn>
                <a:cxn ang="0">
                  <a:pos x="0" y="624"/>
                </a:cxn>
                <a:cxn ang="0">
                  <a:pos x="0" y="504"/>
                </a:cxn>
                <a:cxn ang="0">
                  <a:pos x="8" y="320"/>
                </a:cxn>
                <a:cxn ang="0">
                  <a:pos x="40" y="176"/>
                </a:cxn>
                <a:cxn ang="0">
                  <a:pos x="104" y="32"/>
                </a:cxn>
              </a:cxnLst>
              <a:rect l="0" t="0" r="r" b="b"/>
              <a:pathLst>
                <a:path w="2848" h="1048">
                  <a:moveTo>
                    <a:pt x="136" y="32"/>
                  </a:moveTo>
                  <a:lnTo>
                    <a:pt x="2720" y="0"/>
                  </a:lnTo>
                  <a:lnTo>
                    <a:pt x="2781" y="139"/>
                  </a:lnTo>
                  <a:lnTo>
                    <a:pt x="2832" y="312"/>
                  </a:lnTo>
                  <a:lnTo>
                    <a:pt x="2847" y="499"/>
                  </a:lnTo>
                  <a:lnTo>
                    <a:pt x="2848" y="632"/>
                  </a:lnTo>
                  <a:lnTo>
                    <a:pt x="2816" y="824"/>
                  </a:lnTo>
                  <a:lnTo>
                    <a:pt x="2768" y="936"/>
                  </a:lnTo>
                  <a:lnTo>
                    <a:pt x="2800" y="1008"/>
                  </a:lnTo>
                  <a:lnTo>
                    <a:pt x="176" y="1048"/>
                  </a:lnTo>
                  <a:lnTo>
                    <a:pt x="80" y="920"/>
                  </a:lnTo>
                  <a:lnTo>
                    <a:pt x="16" y="760"/>
                  </a:lnTo>
                  <a:lnTo>
                    <a:pt x="0" y="624"/>
                  </a:lnTo>
                  <a:lnTo>
                    <a:pt x="0" y="504"/>
                  </a:lnTo>
                  <a:lnTo>
                    <a:pt x="8" y="320"/>
                  </a:lnTo>
                  <a:lnTo>
                    <a:pt x="40" y="176"/>
                  </a:lnTo>
                  <a:lnTo>
                    <a:pt x="104" y="32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99190" dir="18588334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04" name="Group 948"/>
            <p:cNvGrpSpPr>
              <a:grpSpLocks/>
            </p:cNvGrpSpPr>
            <p:nvPr/>
          </p:nvGrpSpPr>
          <p:grpSpPr bwMode="auto">
            <a:xfrm>
              <a:off x="3495" y="2560"/>
              <a:ext cx="353" cy="212"/>
              <a:chOff x="2299" y="1640"/>
              <a:chExt cx="427" cy="336"/>
            </a:xfrm>
          </p:grpSpPr>
          <p:sp>
            <p:nvSpPr>
              <p:cNvPr id="610" name="Oval 949"/>
              <p:cNvSpPr>
                <a:spLocks noChangeArrowheads="1"/>
              </p:cNvSpPr>
              <p:nvPr/>
            </p:nvSpPr>
            <p:spPr bwMode="auto">
              <a:xfrm>
                <a:off x="2288" y="1799"/>
                <a:ext cx="415" cy="16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1" name="Freeform 950"/>
              <p:cNvSpPr>
                <a:spLocks/>
              </p:cNvSpPr>
              <p:nvPr/>
            </p:nvSpPr>
            <p:spPr bwMode="auto">
              <a:xfrm>
                <a:off x="2304" y="1714"/>
                <a:ext cx="380" cy="138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0"/>
                  </a:cxn>
                  <a:cxn ang="0">
                    <a:pos x="352" y="0"/>
                  </a:cxn>
                  <a:cxn ang="0">
                    <a:pos x="352" y="128"/>
                  </a:cxn>
                </a:cxnLst>
                <a:rect l="0" t="0" r="r" b="b"/>
                <a:pathLst>
                  <a:path w="352" h="128">
                    <a:moveTo>
                      <a:pt x="0" y="128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128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2" name="Oval 951"/>
              <p:cNvSpPr>
                <a:spLocks noChangeArrowheads="1"/>
              </p:cNvSpPr>
              <p:nvPr/>
            </p:nvSpPr>
            <p:spPr bwMode="auto">
              <a:xfrm>
                <a:off x="2292" y="1631"/>
                <a:ext cx="428" cy="15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05" name="Oval 952"/>
            <p:cNvSpPr>
              <a:spLocks noChangeArrowheads="1"/>
            </p:cNvSpPr>
            <p:nvPr/>
          </p:nvSpPr>
          <p:spPr bwMode="auto">
            <a:xfrm>
              <a:off x="3941" y="2696"/>
              <a:ext cx="233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06" name="Group 953"/>
            <p:cNvGrpSpPr>
              <a:grpSpLocks/>
            </p:cNvGrpSpPr>
            <p:nvPr/>
          </p:nvGrpSpPr>
          <p:grpSpPr bwMode="auto">
            <a:xfrm>
              <a:off x="2248" y="2572"/>
              <a:ext cx="353" cy="213"/>
              <a:chOff x="2299" y="1640"/>
              <a:chExt cx="427" cy="336"/>
            </a:xfrm>
          </p:grpSpPr>
          <p:sp>
            <p:nvSpPr>
              <p:cNvPr id="607" name="Oval 954"/>
              <p:cNvSpPr>
                <a:spLocks noChangeArrowheads="1"/>
              </p:cNvSpPr>
              <p:nvPr/>
            </p:nvSpPr>
            <p:spPr bwMode="auto">
              <a:xfrm>
                <a:off x="2294" y="1797"/>
                <a:ext cx="409" cy="16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8" name="Freeform 955"/>
              <p:cNvSpPr>
                <a:spLocks/>
              </p:cNvSpPr>
              <p:nvPr/>
            </p:nvSpPr>
            <p:spPr bwMode="auto">
              <a:xfrm>
                <a:off x="2310" y="1708"/>
                <a:ext cx="376" cy="137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0"/>
                  </a:cxn>
                  <a:cxn ang="0">
                    <a:pos x="352" y="0"/>
                  </a:cxn>
                  <a:cxn ang="0">
                    <a:pos x="352" y="128"/>
                  </a:cxn>
                </a:cxnLst>
                <a:rect l="0" t="0" r="r" b="b"/>
                <a:pathLst>
                  <a:path w="352" h="128">
                    <a:moveTo>
                      <a:pt x="0" y="128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128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9" name="Oval 956"/>
              <p:cNvSpPr>
                <a:spLocks noChangeArrowheads="1"/>
              </p:cNvSpPr>
              <p:nvPr/>
            </p:nvSpPr>
            <p:spPr bwMode="auto">
              <a:xfrm>
                <a:off x="2299" y="1629"/>
                <a:ext cx="422" cy="15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617" name="Group 1374"/>
          <p:cNvGrpSpPr>
            <a:grpSpLocks/>
          </p:cNvGrpSpPr>
          <p:nvPr/>
        </p:nvGrpSpPr>
        <p:grpSpPr bwMode="auto">
          <a:xfrm>
            <a:off x="323850" y="5589588"/>
            <a:ext cx="1296988" cy="836612"/>
            <a:chOff x="1800" y="1890"/>
            <a:chExt cx="817" cy="527"/>
          </a:xfrm>
        </p:grpSpPr>
        <p:grpSp>
          <p:nvGrpSpPr>
            <p:cNvPr id="618" name="Group 970"/>
            <p:cNvGrpSpPr>
              <a:grpSpLocks/>
            </p:cNvGrpSpPr>
            <p:nvPr/>
          </p:nvGrpSpPr>
          <p:grpSpPr bwMode="auto">
            <a:xfrm rot="-283561">
              <a:off x="1868" y="2267"/>
              <a:ext cx="160" cy="150"/>
              <a:chOff x="3973" y="2756"/>
              <a:chExt cx="148" cy="164"/>
            </a:xfrm>
          </p:grpSpPr>
          <p:grpSp>
            <p:nvGrpSpPr>
              <p:cNvPr id="748" name="Group 971"/>
              <p:cNvGrpSpPr>
                <a:grpSpLocks/>
              </p:cNvGrpSpPr>
              <p:nvPr/>
            </p:nvGrpSpPr>
            <p:grpSpPr bwMode="auto">
              <a:xfrm>
                <a:off x="3973" y="2756"/>
                <a:ext cx="148" cy="164"/>
                <a:chOff x="3973" y="2756"/>
                <a:chExt cx="148" cy="164"/>
              </a:xfrm>
            </p:grpSpPr>
            <p:grpSp>
              <p:nvGrpSpPr>
                <p:cNvPr id="752" name="Group 972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756" name="Oval 973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  <p:sp>
                <p:nvSpPr>
                  <p:cNvPr id="757" name="Oval 97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</p:grpSp>
            <p:grpSp>
              <p:nvGrpSpPr>
                <p:cNvPr id="753" name="Group 975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754" name="Oval 976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  <p:sp>
                <p:nvSpPr>
                  <p:cNvPr id="755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</p:grpSp>
          </p:grpSp>
          <p:grpSp>
            <p:nvGrpSpPr>
              <p:cNvPr id="749" name="Group 978"/>
              <p:cNvGrpSpPr>
                <a:grpSpLocks/>
              </p:cNvGrpSpPr>
              <p:nvPr/>
            </p:nvGrpSpPr>
            <p:grpSpPr bwMode="auto">
              <a:xfrm>
                <a:off x="3985" y="2770"/>
                <a:ext cx="123" cy="136"/>
                <a:chOff x="3985" y="2770"/>
                <a:chExt cx="123" cy="136"/>
              </a:xfrm>
            </p:grpSpPr>
            <p:sp>
              <p:nvSpPr>
                <p:cNvPr id="750" name="Freeform 979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751" name="Freeform 98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</p:grpSp>
        </p:grpSp>
        <p:grpSp>
          <p:nvGrpSpPr>
            <p:cNvPr id="619" name="Group 981"/>
            <p:cNvGrpSpPr>
              <a:grpSpLocks/>
            </p:cNvGrpSpPr>
            <p:nvPr/>
          </p:nvGrpSpPr>
          <p:grpSpPr bwMode="auto">
            <a:xfrm rot="-283561">
              <a:off x="2308" y="2231"/>
              <a:ext cx="161" cy="150"/>
              <a:chOff x="4381" y="2756"/>
              <a:chExt cx="148" cy="164"/>
            </a:xfrm>
          </p:grpSpPr>
          <p:grpSp>
            <p:nvGrpSpPr>
              <p:cNvPr id="738" name="Group 982"/>
              <p:cNvGrpSpPr>
                <a:grpSpLocks/>
              </p:cNvGrpSpPr>
              <p:nvPr/>
            </p:nvGrpSpPr>
            <p:grpSpPr bwMode="auto">
              <a:xfrm>
                <a:off x="4381" y="2756"/>
                <a:ext cx="148" cy="164"/>
                <a:chOff x="4381" y="2756"/>
                <a:chExt cx="148" cy="164"/>
              </a:xfrm>
            </p:grpSpPr>
            <p:grpSp>
              <p:nvGrpSpPr>
                <p:cNvPr id="742" name="Group 98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746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  <p:sp>
                <p:nvSpPr>
                  <p:cNvPr id="747" name="Oval 98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</p:grpSp>
            <p:grpSp>
              <p:nvGrpSpPr>
                <p:cNvPr id="743" name="Group 986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744" name="Oval 9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  <p:sp>
                <p:nvSpPr>
                  <p:cNvPr id="745" name="Oval 98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endParaRPr lang="ru-RU"/>
                  </a:p>
                </p:txBody>
              </p:sp>
            </p:grpSp>
          </p:grpSp>
          <p:grpSp>
            <p:nvGrpSpPr>
              <p:cNvPr id="739" name="Group 989"/>
              <p:cNvGrpSpPr>
                <a:grpSpLocks/>
              </p:cNvGrpSpPr>
              <p:nvPr/>
            </p:nvGrpSpPr>
            <p:grpSpPr bwMode="auto">
              <a:xfrm>
                <a:off x="4393" y="2770"/>
                <a:ext cx="123" cy="136"/>
                <a:chOff x="4393" y="2770"/>
                <a:chExt cx="123" cy="136"/>
              </a:xfrm>
            </p:grpSpPr>
            <p:sp>
              <p:nvSpPr>
                <p:cNvPr id="740" name="Freeform 99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741" name="Freeform 99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</p:grpSp>
        </p:grpSp>
        <p:grpSp>
          <p:nvGrpSpPr>
            <p:cNvPr id="620" name="Group 992"/>
            <p:cNvGrpSpPr>
              <a:grpSpLocks/>
            </p:cNvGrpSpPr>
            <p:nvPr/>
          </p:nvGrpSpPr>
          <p:grpSpPr bwMode="auto">
            <a:xfrm rot="-283561">
              <a:off x="1868" y="2267"/>
              <a:ext cx="160" cy="150"/>
              <a:chOff x="3973" y="2756"/>
              <a:chExt cx="148" cy="164"/>
            </a:xfrm>
          </p:grpSpPr>
          <p:grpSp>
            <p:nvGrpSpPr>
              <p:cNvPr id="732" name="Group 993"/>
              <p:cNvGrpSpPr>
                <a:grpSpLocks/>
              </p:cNvGrpSpPr>
              <p:nvPr/>
            </p:nvGrpSpPr>
            <p:grpSpPr bwMode="auto">
              <a:xfrm>
                <a:off x="3973" y="2756"/>
                <a:ext cx="148" cy="164"/>
                <a:chOff x="3973" y="2756"/>
                <a:chExt cx="148" cy="164"/>
              </a:xfrm>
            </p:grpSpPr>
            <p:sp>
              <p:nvSpPr>
                <p:cNvPr id="736" name="Oval 99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737" name="Oval 99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</p:grpSp>
          <p:grpSp>
            <p:nvGrpSpPr>
              <p:cNvPr id="733" name="Group 996"/>
              <p:cNvGrpSpPr>
                <a:grpSpLocks/>
              </p:cNvGrpSpPr>
              <p:nvPr/>
            </p:nvGrpSpPr>
            <p:grpSpPr bwMode="auto">
              <a:xfrm>
                <a:off x="3985" y="2770"/>
                <a:ext cx="123" cy="136"/>
                <a:chOff x="3985" y="2770"/>
                <a:chExt cx="123" cy="136"/>
              </a:xfrm>
            </p:grpSpPr>
            <p:sp>
              <p:nvSpPr>
                <p:cNvPr id="734" name="Oval 99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735" name="Oval 99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</p:grpSp>
        </p:grpSp>
        <p:grpSp>
          <p:nvGrpSpPr>
            <p:cNvPr id="621" name="Group 999"/>
            <p:cNvGrpSpPr>
              <a:grpSpLocks/>
            </p:cNvGrpSpPr>
            <p:nvPr/>
          </p:nvGrpSpPr>
          <p:grpSpPr bwMode="auto">
            <a:xfrm rot="-283561">
              <a:off x="1881" y="2280"/>
              <a:ext cx="132" cy="124"/>
              <a:chOff x="3985" y="2770"/>
              <a:chExt cx="123" cy="136"/>
            </a:xfrm>
          </p:grpSpPr>
          <p:sp>
            <p:nvSpPr>
              <p:cNvPr id="730" name="Freeform 1000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31" name="Freeform 1001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2" name="Group 1002"/>
            <p:cNvGrpSpPr>
              <a:grpSpLocks/>
            </p:cNvGrpSpPr>
            <p:nvPr/>
          </p:nvGrpSpPr>
          <p:grpSpPr bwMode="auto">
            <a:xfrm rot="-283561">
              <a:off x="1868" y="2267"/>
              <a:ext cx="160" cy="150"/>
              <a:chOff x="3973" y="2756"/>
              <a:chExt cx="148" cy="164"/>
            </a:xfrm>
          </p:grpSpPr>
          <p:sp>
            <p:nvSpPr>
              <p:cNvPr id="728" name="Oval 1003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29" name="Oval 1004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3" name="Group 1005"/>
            <p:cNvGrpSpPr>
              <a:grpSpLocks/>
            </p:cNvGrpSpPr>
            <p:nvPr/>
          </p:nvGrpSpPr>
          <p:grpSpPr bwMode="auto">
            <a:xfrm rot="-283561">
              <a:off x="1881" y="2280"/>
              <a:ext cx="132" cy="124"/>
              <a:chOff x="3985" y="2770"/>
              <a:chExt cx="123" cy="136"/>
            </a:xfrm>
          </p:grpSpPr>
          <p:sp>
            <p:nvSpPr>
              <p:cNvPr id="726" name="Oval 1006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27" name="Oval 1007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4" name="Group 1008"/>
            <p:cNvGrpSpPr>
              <a:grpSpLocks/>
            </p:cNvGrpSpPr>
            <p:nvPr/>
          </p:nvGrpSpPr>
          <p:grpSpPr bwMode="auto">
            <a:xfrm rot="-283561">
              <a:off x="1868" y="2267"/>
              <a:ext cx="160" cy="150"/>
              <a:chOff x="3973" y="2756"/>
              <a:chExt cx="148" cy="164"/>
            </a:xfrm>
          </p:grpSpPr>
          <p:sp>
            <p:nvSpPr>
              <p:cNvPr id="724" name="Oval 1009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25" name="Oval 1010"/>
              <p:cNvSpPr>
                <a:spLocks noChangeArrowheads="1"/>
              </p:cNvSpPr>
              <p:nvPr/>
            </p:nvSpPr>
            <p:spPr bwMode="auto">
              <a:xfrm>
                <a:off x="3973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5" name="Group 1011"/>
            <p:cNvGrpSpPr>
              <a:grpSpLocks/>
            </p:cNvGrpSpPr>
            <p:nvPr/>
          </p:nvGrpSpPr>
          <p:grpSpPr bwMode="auto">
            <a:xfrm rot="-283561">
              <a:off x="1881" y="2280"/>
              <a:ext cx="132" cy="124"/>
              <a:chOff x="3985" y="2770"/>
              <a:chExt cx="123" cy="136"/>
            </a:xfrm>
          </p:grpSpPr>
          <p:sp>
            <p:nvSpPr>
              <p:cNvPr id="722" name="Oval 1012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23" name="Oval 1013"/>
              <p:cNvSpPr>
                <a:spLocks noChangeArrowheads="1"/>
              </p:cNvSpPr>
              <p:nvPr/>
            </p:nvSpPr>
            <p:spPr bwMode="auto">
              <a:xfrm>
                <a:off x="3985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6" name="Group 1014"/>
            <p:cNvGrpSpPr>
              <a:grpSpLocks/>
            </p:cNvGrpSpPr>
            <p:nvPr/>
          </p:nvGrpSpPr>
          <p:grpSpPr bwMode="auto">
            <a:xfrm rot="-283561">
              <a:off x="1881" y="2280"/>
              <a:ext cx="132" cy="124"/>
              <a:chOff x="3985" y="2770"/>
              <a:chExt cx="123" cy="136"/>
            </a:xfrm>
          </p:grpSpPr>
          <p:sp>
            <p:nvSpPr>
              <p:cNvPr id="720" name="Freeform 1015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21" name="Freeform 1016"/>
              <p:cNvSpPr>
                <a:spLocks/>
              </p:cNvSpPr>
              <p:nvPr/>
            </p:nvSpPr>
            <p:spPr bwMode="auto">
              <a:xfrm>
                <a:off x="3985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59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59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59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59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7" name="Group 1017"/>
            <p:cNvGrpSpPr>
              <a:grpSpLocks/>
            </p:cNvGrpSpPr>
            <p:nvPr/>
          </p:nvGrpSpPr>
          <p:grpSpPr bwMode="auto">
            <a:xfrm rot="-283561">
              <a:off x="2308" y="2231"/>
              <a:ext cx="161" cy="150"/>
              <a:chOff x="4381" y="2756"/>
              <a:chExt cx="148" cy="164"/>
            </a:xfrm>
          </p:grpSpPr>
          <p:grpSp>
            <p:nvGrpSpPr>
              <p:cNvPr id="714" name="Group 1018"/>
              <p:cNvGrpSpPr>
                <a:grpSpLocks/>
              </p:cNvGrpSpPr>
              <p:nvPr/>
            </p:nvGrpSpPr>
            <p:grpSpPr bwMode="auto">
              <a:xfrm>
                <a:off x="4381" y="2756"/>
                <a:ext cx="148" cy="164"/>
                <a:chOff x="4381" y="2756"/>
                <a:chExt cx="148" cy="164"/>
              </a:xfrm>
            </p:grpSpPr>
            <p:sp>
              <p:nvSpPr>
                <p:cNvPr id="718" name="Oval 101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719" name="Oval 102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</p:grpSp>
          <p:grpSp>
            <p:nvGrpSpPr>
              <p:cNvPr id="715" name="Group 1021"/>
              <p:cNvGrpSpPr>
                <a:grpSpLocks/>
              </p:cNvGrpSpPr>
              <p:nvPr/>
            </p:nvGrpSpPr>
            <p:grpSpPr bwMode="auto">
              <a:xfrm>
                <a:off x="4393" y="2770"/>
                <a:ext cx="123" cy="136"/>
                <a:chOff x="4393" y="2770"/>
                <a:chExt cx="123" cy="136"/>
              </a:xfrm>
            </p:grpSpPr>
            <p:sp>
              <p:nvSpPr>
                <p:cNvPr id="716" name="Oval 102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  <p:sp>
              <p:nvSpPr>
                <p:cNvPr id="717" name="Oval 102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ru-RU"/>
                </a:p>
              </p:txBody>
            </p:sp>
          </p:grpSp>
        </p:grpSp>
        <p:grpSp>
          <p:nvGrpSpPr>
            <p:cNvPr id="628" name="Group 1024"/>
            <p:cNvGrpSpPr>
              <a:grpSpLocks/>
            </p:cNvGrpSpPr>
            <p:nvPr/>
          </p:nvGrpSpPr>
          <p:grpSpPr bwMode="auto">
            <a:xfrm rot="-283561">
              <a:off x="2322" y="2244"/>
              <a:ext cx="133" cy="124"/>
              <a:chOff x="4393" y="2770"/>
              <a:chExt cx="123" cy="136"/>
            </a:xfrm>
          </p:grpSpPr>
          <p:sp>
            <p:nvSpPr>
              <p:cNvPr id="712" name="Freeform 1025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13" name="Freeform 1026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29" name="Group 1027"/>
            <p:cNvGrpSpPr>
              <a:grpSpLocks/>
            </p:cNvGrpSpPr>
            <p:nvPr/>
          </p:nvGrpSpPr>
          <p:grpSpPr bwMode="auto">
            <a:xfrm rot="-283561">
              <a:off x="2308" y="2231"/>
              <a:ext cx="161" cy="150"/>
              <a:chOff x="4381" y="2756"/>
              <a:chExt cx="148" cy="164"/>
            </a:xfrm>
          </p:grpSpPr>
          <p:sp>
            <p:nvSpPr>
              <p:cNvPr id="710" name="Oval 1028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11" name="Oval 1029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30" name="Group 1030"/>
            <p:cNvGrpSpPr>
              <a:grpSpLocks/>
            </p:cNvGrpSpPr>
            <p:nvPr/>
          </p:nvGrpSpPr>
          <p:grpSpPr bwMode="auto">
            <a:xfrm rot="-283561">
              <a:off x="2322" y="2244"/>
              <a:ext cx="133" cy="124"/>
              <a:chOff x="4393" y="2770"/>
              <a:chExt cx="123" cy="136"/>
            </a:xfrm>
          </p:grpSpPr>
          <p:sp>
            <p:nvSpPr>
              <p:cNvPr id="708" name="Oval 1031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09" name="Oval 1032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31" name="Group 1033"/>
            <p:cNvGrpSpPr>
              <a:grpSpLocks/>
            </p:cNvGrpSpPr>
            <p:nvPr/>
          </p:nvGrpSpPr>
          <p:grpSpPr bwMode="auto">
            <a:xfrm rot="-283561">
              <a:off x="2308" y="2231"/>
              <a:ext cx="161" cy="150"/>
              <a:chOff x="4381" y="2756"/>
              <a:chExt cx="148" cy="164"/>
            </a:xfrm>
          </p:grpSpPr>
          <p:sp>
            <p:nvSpPr>
              <p:cNvPr id="706" name="Oval 1034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solidFill>
                <a:srgbClr val="CC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07" name="Oval 1035"/>
              <p:cNvSpPr>
                <a:spLocks noChangeArrowheads="1"/>
              </p:cNvSpPr>
              <p:nvPr/>
            </p:nvSpPr>
            <p:spPr bwMode="auto">
              <a:xfrm>
                <a:off x="4381" y="2756"/>
                <a:ext cx="148" cy="164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32" name="Group 1036"/>
            <p:cNvGrpSpPr>
              <a:grpSpLocks/>
            </p:cNvGrpSpPr>
            <p:nvPr/>
          </p:nvGrpSpPr>
          <p:grpSpPr bwMode="auto">
            <a:xfrm rot="-283561">
              <a:off x="2322" y="2244"/>
              <a:ext cx="133" cy="124"/>
              <a:chOff x="4393" y="2770"/>
              <a:chExt cx="123" cy="136"/>
            </a:xfrm>
          </p:grpSpPr>
          <p:sp>
            <p:nvSpPr>
              <p:cNvPr id="704" name="Oval 1037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05" name="Oval 1038"/>
              <p:cNvSpPr>
                <a:spLocks noChangeArrowheads="1"/>
              </p:cNvSpPr>
              <p:nvPr/>
            </p:nvSpPr>
            <p:spPr bwMode="auto">
              <a:xfrm>
                <a:off x="4393" y="2770"/>
                <a:ext cx="123" cy="1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33" name="Group 1039"/>
            <p:cNvGrpSpPr>
              <a:grpSpLocks/>
            </p:cNvGrpSpPr>
            <p:nvPr/>
          </p:nvGrpSpPr>
          <p:grpSpPr bwMode="auto">
            <a:xfrm rot="-283561">
              <a:off x="2322" y="2244"/>
              <a:ext cx="133" cy="124"/>
              <a:chOff x="4393" y="2770"/>
              <a:chExt cx="123" cy="136"/>
            </a:xfrm>
          </p:grpSpPr>
          <p:sp>
            <p:nvSpPr>
              <p:cNvPr id="702" name="Freeform 1040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703" name="Freeform 1041"/>
              <p:cNvSpPr>
                <a:spLocks/>
              </p:cNvSpPr>
              <p:nvPr/>
            </p:nvSpPr>
            <p:spPr bwMode="auto">
              <a:xfrm>
                <a:off x="4393" y="2770"/>
                <a:ext cx="123" cy="136"/>
              </a:xfrm>
              <a:custGeom>
                <a:avLst/>
                <a:gdLst>
                  <a:gd name="T0" fmla="*/ 123 w 123"/>
                  <a:gd name="T1" fmla="*/ 68 h 136"/>
                  <a:gd name="T2" fmla="*/ 72 w 123"/>
                  <a:gd name="T3" fmla="*/ 66 h 136"/>
                  <a:gd name="T4" fmla="*/ 118 w 123"/>
                  <a:gd name="T5" fmla="*/ 42 h 136"/>
                  <a:gd name="T6" fmla="*/ 71 w 123"/>
                  <a:gd name="T7" fmla="*/ 62 h 136"/>
                  <a:gd name="T8" fmla="*/ 105 w 123"/>
                  <a:gd name="T9" fmla="*/ 20 h 136"/>
                  <a:gd name="T10" fmla="*/ 68 w 123"/>
                  <a:gd name="T11" fmla="*/ 58 h 136"/>
                  <a:gd name="T12" fmla="*/ 85 w 123"/>
                  <a:gd name="T13" fmla="*/ 5 h 136"/>
                  <a:gd name="T14" fmla="*/ 64 w 123"/>
                  <a:gd name="T15" fmla="*/ 56 h 136"/>
                  <a:gd name="T16" fmla="*/ 62 w 123"/>
                  <a:gd name="T17" fmla="*/ 0 h 136"/>
                  <a:gd name="T18" fmla="*/ 60 w 123"/>
                  <a:gd name="T19" fmla="*/ 56 h 136"/>
                  <a:gd name="T20" fmla="*/ 38 w 123"/>
                  <a:gd name="T21" fmla="*/ 5 h 136"/>
                  <a:gd name="T22" fmla="*/ 56 w 123"/>
                  <a:gd name="T23" fmla="*/ 58 h 136"/>
                  <a:gd name="T24" fmla="*/ 18 w 123"/>
                  <a:gd name="T25" fmla="*/ 20 h 136"/>
                  <a:gd name="T26" fmla="*/ 53 w 123"/>
                  <a:gd name="T27" fmla="*/ 62 h 136"/>
                  <a:gd name="T28" fmla="*/ 5 w 123"/>
                  <a:gd name="T29" fmla="*/ 42 h 136"/>
                  <a:gd name="T30" fmla="*/ 51 w 123"/>
                  <a:gd name="T31" fmla="*/ 66 h 136"/>
                  <a:gd name="T32" fmla="*/ 0 w 123"/>
                  <a:gd name="T33" fmla="*/ 68 h 136"/>
                  <a:gd name="T34" fmla="*/ 51 w 123"/>
                  <a:gd name="T35" fmla="*/ 71 h 136"/>
                  <a:gd name="T36" fmla="*/ 5 w 123"/>
                  <a:gd name="T37" fmla="*/ 94 h 136"/>
                  <a:gd name="T38" fmla="*/ 53 w 123"/>
                  <a:gd name="T39" fmla="*/ 75 h 136"/>
                  <a:gd name="T40" fmla="*/ 18 w 123"/>
                  <a:gd name="T41" fmla="*/ 116 h 136"/>
                  <a:gd name="T42" fmla="*/ 56 w 123"/>
                  <a:gd name="T43" fmla="*/ 78 h 136"/>
                  <a:gd name="T44" fmla="*/ 38 w 123"/>
                  <a:gd name="T45" fmla="*/ 131 h 136"/>
                  <a:gd name="T46" fmla="*/ 60 w 123"/>
                  <a:gd name="T47" fmla="*/ 80 h 136"/>
                  <a:gd name="T48" fmla="*/ 62 w 123"/>
                  <a:gd name="T49" fmla="*/ 136 h 136"/>
                  <a:gd name="T50" fmla="*/ 64 w 123"/>
                  <a:gd name="T51" fmla="*/ 80 h 136"/>
                  <a:gd name="T52" fmla="*/ 85 w 123"/>
                  <a:gd name="T53" fmla="*/ 131 h 136"/>
                  <a:gd name="T54" fmla="*/ 68 w 123"/>
                  <a:gd name="T55" fmla="*/ 78 h 136"/>
                  <a:gd name="T56" fmla="*/ 105 w 123"/>
                  <a:gd name="T57" fmla="*/ 116 h 136"/>
                  <a:gd name="T58" fmla="*/ 71 w 123"/>
                  <a:gd name="T59" fmla="*/ 75 h 136"/>
                  <a:gd name="T60" fmla="*/ 118 w 123"/>
                  <a:gd name="T61" fmla="*/ 94 h 136"/>
                  <a:gd name="T62" fmla="*/ 72 w 123"/>
                  <a:gd name="T63" fmla="*/ 71 h 136"/>
                  <a:gd name="T64" fmla="*/ 123 w 123"/>
                  <a:gd name="T65" fmla="*/ 68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36"/>
                  <a:gd name="T101" fmla="*/ 123 w 123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36">
                    <a:moveTo>
                      <a:pt x="123" y="68"/>
                    </a:moveTo>
                    <a:lnTo>
                      <a:pt x="72" y="66"/>
                    </a:lnTo>
                    <a:lnTo>
                      <a:pt x="118" y="42"/>
                    </a:lnTo>
                    <a:lnTo>
                      <a:pt x="71" y="62"/>
                    </a:lnTo>
                    <a:lnTo>
                      <a:pt x="105" y="20"/>
                    </a:lnTo>
                    <a:lnTo>
                      <a:pt x="68" y="58"/>
                    </a:lnTo>
                    <a:lnTo>
                      <a:pt x="85" y="5"/>
                    </a:lnTo>
                    <a:lnTo>
                      <a:pt x="64" y="56"/>
                    </a:lnTo>
                    <a:lnTo>
                      <a:pt x="62" y="0"/>
                    </a:lnTo>
                    <a:lnTo>
                      <a:pt x="60" y="56"/>
                    </a:lnTo>
                    <a:lnTo>
                      <a:pt x="38" y="5"/>
                    </a:lnTo>
                    <a:lnTo>
                      <a:pt x="56" y="58"/>
                    </a:lnTo>
                    <a:lnTo>
                      <a:pt x="18" y="20"/>
                    </a:lnTo>
                    <a:lnTo>
                      <a:pt x="53" y="62"/>
                    </a:lnTo>
                    <a:lnTo>
                      <a:pt x="5" y="42"/>
                    </a:lnTo>
                    <a:lnTo>
                      <a:pt x="51" y="66"/>
                    </a:lnTo>
                    <a:lnTo>
                      <a:pt x="0" y="68"/>
                    </a:lnTo>
                    <a:lnTo>
                      <a:pt x="51" y="71"/>
                    </a:lnTo>
                    <a:lnTo>
                      <a:pt x="5" y="94"/>
                    </a:lnTo>
                    <a:lnTo>
                      <a:pt x="53" y="75"/>
                    </a:lnTo>
                    <a:lnTo>
                      <a:pt x="18" y="116"/>
                    </a:lnTo>
                    <a:lnTo>
                      <a:pt x="56" y="78"/>
                    </a:lnTo>
                    <a:lnTo>
                      <a:pt x="38" y="131"/>
                    </a:lnTo>
                    <a:lnTo>
                      <a:pt x="60" y="80"/>
                    </a:lnTo>
                    <a:lnTo>
                      <a:pt x="62" y="136"/>
                    </a:lnTo>
                    <a:lnTo>
                      <a:pt x="64" y="80"/>
                    </a:lnTo>
                    <a:lnTo>
                      <a:pt x="85" y="131"/>
                    </a:lnTo>
                    <a:lnTo>
                      <a:pt x="68" y="78"/>
                    </a:lnTo>
                    <a:lnTo>
                      <a:pt x="105" y="116"/>
                    </a:lnTo>
                    <a:lnTo>
                      <a:pt x="71" y="75"/>
                    </a:lnTo>
                    <a:lnTo>
                      <a:pt x="118" y="94"/>
                    </a:lnTo>
                    <a:lnTo>
                      <a:pt x="72" y="71"/>
                    </a:lnTo>
                    <a:lnTo>
                      <a:pt x="123" y="68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34" name="Group 1042"/>
            <p:cNvGrpSpPr>
              <a:grpSpLocks/>
            </p:cNvGrpSpPr>
            <p:nvPr/>
          </p:nvGrpSpPr>
          <p:grpSpPr bwMode="auto">
            <a:xfrm rot="-283561">
              <a:off x="1820" y="2210"/>
              <a:ext cx="684" cy="75"/>
              <a:chOff x="3936" y="2509"/>
              <a:chExt cx="630" cy="288"/>
            </a:xfrm>
          </p:grpSpPr>
          <p:pic>
            <p:nvPicPr>
              <p:cNvPr id="700" name="Picture 104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36" y="2509"/>
                <a:ext cx="6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1" name="Rectangle 1044"/>
              <p:cNvSpPr>
                <a:spLocks noChangeArrowheads="1"/>
              </p:cNvSpPr>
              <p:nvPr/>
            </p:nvSpPr>
            <p:spPr bwMode="auto">
              <a:xfrm>
                <a:off x="3936" y="2511"/>
                <a:ext cx="630" cy="286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sp>
          <p:nvSpPr>
            <p:cNvPr id="635" name="Freeform 1045" descr="Дуб"/>
            <p:cNvSpPr>
              <a:spLocks/>
            </p:cNvSpPr>
            <p:nvPr/>
          </p:nvSpPr>
          <p:spPr bwMode="auto">
            <a:xfrm rot="-282430">
              <a:off x="1814" y="2127"/>
              <a:ext cx="767" cy="81"/>
            </a:xfrm>
            <a:custGeom>
              <a:avLst/>
              <a:gdLst>
                <a:gd name="T0" fmla="*/ 0 w 1200"/>
                <a:gd name="T1" fmla="*/ 81 h 144"/>
                <a:gd name="T2" fmla="*/ 133 w 1200"/>
                <a:gd name="T3" fmla="*/ 0 h 144"/>
                <a:gd name="T4" fmla="*/ 767 w 1200"/>
                <a:gd name="T5" fmla="*/ 0 h 144"/>
                <a:gd name="T6" fmla="*/ 675 w 1200"/>
                <a:gd name="T7" fmla="*/ 81 h 144"/>
                <a:gd name="T8" fmla="*/ 0 w 1200"/>
                <a:gd name="T9" fmla="*/ 8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lnTo>
                    <a:pt x="208" y="0"/>
                  </a:lnTo>
                  <a:lnTo>
                    <a:pt x="1200" y="0"/>
                  </a:lnTo>
                  <a:lnTo>
                    <a:pt x="1056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/>
            </a:p>
          </p:txBody>
        </p:sp>
        <p:sp>
          <p:nvSpPr>
            <p:cNvPr id="636" name="Freeform 1046" descr="Дуб"/>
            <p:cNvSpPr>
              <a:spLocks/>
            </p:cNvSpPr>
            <p:nvPr/>
          </p:nvSpPr>
          <p:spPr bwMode="auto">
            <a:xfrm rot="-282430">
              <a:off x="2491" y="2099"/>
              <a:ext cx="92" cy="152"/>
            </a:xfrm>
            <a:custGeom>
              <a:avLst/>
              <a:gdLst>
                <a:gd name="T0" fmla="*/ 92 w 144"/>
                <a:gd name="T1" fmla="*/ 0 h 272"/>
                <a:gd name="T2" fmla="*/ 92 w 144"/>
                <a:gd name="T3" fmla="*/ 80 h 272"/>
                <a:gd name="T4" fmla="*/ 0 w 144"/>
                <a:gd name="T5" fmla="*/ 152 h 272"/>
                <a:gd name="T6" fmla="*/ 0 w 144"/>
                <a:gd name="T7" fmla="*/ 80 h 272"/>
                <a:gd name="T8" fmla="*/ 92 w 144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72"/>
                <a:gd name="T17" fmla="*/ 144 w 14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72">
                  <a:moveTo>
                    <a:pt x="144" y="0"/>
                  </a:moveTo>
                  <a:lnTo>
                    <a:pt x="144" y="144"/>
                  </a:lnTo>
                  <a:lnTo>
                    <a:pt x="0" y="272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/>
            </a:p>
          </p:txBody>
        </p:sp>
        <p:grpSp>
          <p:nvGrpSpPr>
            <p:cNvPr id="637" name="Group 1047"/>
            <p:cNvGrpSpPr>
              <a:grpSpLocks/>
            </p:cNvGrpSpPr>
            <p:nvPr/>
          </p:nvGrpSpPr>
          <p:grpSpPr bwMode="auto">
            <a:xfrm rot="-282430">
              <a:off x="2523" y="2151"/>
              <a:ext cx="94" cy="90"/>
              <a:chOff x="5325" y="3391"/>
              <a:chExt cx="289" cy="198"/>
            </a:xfrm>
          </p:grpSpPr>
          <p:sp>
            <p:nvSpPr>
              <p:cNvPr id="695" name="Line 1048"/>
              <p:cNvSpPr>
                <a:spLocks noChangeShapeType="1"/>
              </p:cNvSpPr>
              <p:nvPr/>
            </p:nvSpPr>
            <p:spPr bwMode="auto">
              <a:xfrm rot="-1131">
                <a:off x="5435" y="3391"/>
                <a:ext cx="2" cy="19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" name="Line 1049"/>
              <p:cNvSpPr>
                <a:spLocks noChangeShapeType="1"/>
              </p:cNvSpPr>
              <p:nvPr/>
            </p:nvSpPr>
            <p:spPr bwMode="auto">
              <a:xfrm rot="-1131">
                <a:off x="5496" y="3391"/>
                <a:ext cx="2" cy="19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" name="Line 1050"/>
              <p:cNvSpPr>
                <a:spLocks noChangeShapeType="1"/>
              </p:cNvSpPr>
              <p:nvPr/>
            </p:nvSpPr>
            <p:spPr bwMode="auto">
              <a:xfrm rot="-1131">
                <a:off x="5435" y="3391"/>
                <a:ext cx="2" cy="19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" name="Line 1051"/>
              <p:cNvSpPr>
                <a:spLocks noChangeShapeType="1"/>
              </p:cNvSpPr>
              <p:nvPr/>
            </p:nvSpPr>
            <p:spPr bwMode="auto">
              <a:xfrm rot="-1131">
                <a:off x="5496" y="3391"/>
                <a:ext cx="2" cy="19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" name="Freeform 1052"/>
              <p:cNvSpPr>
                <a:spLocks noEditPoints="1"/>
              </p:cNvSpPr>
              <p:nvPr/>
            </p:nvSpPr>
            <p:spPr bwMode="auto">
              <a:xfrm rot="-1131">
                <a:off x="5325" y="3471"/>
                <a:ext cx="289" cy="47"/>
              </a:xfrm>
              <a:custGeom>
                <a:avLst/>
                <a:gdLst>
                  <a:gd name="T0" fmla="*/ 0 w 190"/>
                  <a:gd name="T1" fmla="*/ 0 h 18"/>
                  <a:gd name="T2" fmla="*/ 27 w 190"/>
                  <a:gd name="T3" fmla="*/ 0 h 18"/>
                  <a:gd name="T4" fmla="*/ 27 w 190"/>
                  <a:gd name="T5" fmla="*/ 47 h 18"/>
                  <a:gd name="T6" fmla="*/ 0 w 190"/>
                  <a:gd name="T7" fmla="*/ 47 h 18"/>
                  <a:gd name="T8" fmla="*/ 0 w 190"/>
                  <a:gd name="T9" fmla="*/ 0 h 18"/>
                  <a:gd name="T10" fmla="*/ 55 w 190"/>
                  <a:gd name="T11" fmla="*/ 0 h 18"/>
                  <a:gd name="T12" fmla="*/ 82 w 190"/>
                  <a:gd name="T13" fmla="*/ 0 h 18"/>
                  <a:gd name="T14" fmla="*/ 82 w 190"/>
                  <a:gd name="T15" fmla="*/ 47 h 18"/>
                  <a:gd name="T16" fmla="*/ 55 w 190"/>
                  <a:gd name="T17" fmla="*/ 47 h 18"/>
                  <a:gd name="T18" fmla="*/ 55 w 190"/>
                  <a:gd name="T19" fmla="*/ 0 h 18"/>
                  <a:gd name="T20" fmla="*/ 110 w 190"/>
                  <a:gd name="T21" fmla="*/ 0 h 18"/>
                  <a:gd name="T22" fmla="*/ 137 w 190"/>
                  <a:gd name="T23" fmla="*/ 0 h 18"/>
                  <a:gd name="T24" fmla="*/ 137 w 190"/>
                  <a:gd name="T25" fmla="*/ 47 h 18"/>
                  <a:gd name="T26" fmla="*/ 110 w 190"/>
                  <a:gd name="T27" fmla="*/ 47 h 18"/>
                  <a:gd name="T28" fmla="*/ 110 w 190"/>
                  <a:gd name="T29" fmla="*/ 0 h 18"/>
                  <a:gd name="T30" fmla="*/ 164 w 190"/>
                  <a:gd name="T31" fmla="*/ 0 h 18"/>
                  <a:gd name="T32" fmla="*/ 192 w 190"/>
                  <a:gd name="T33" fmla="*/ 0 h 18"/>
                  <a:gd name="T34" fmla="*/ 192 w 190"/>
                  <a:gd name="T35" fmla="*/ 47 h 18"/>
                  <a:gd name="T36" fmla="*/ 164 w 190"/>
                  <a:gd name="T37" fmla="*/ 47 h 18"/>
                  <a:gd name="T38" fmla="*/ 164 w 190"/>
                  <a:gd name="T39" fmla="*/ 0 h 18"/>
                  <a:gd name="T40" fmla="*/ 219 w 190"/>
                  <a:gd name="T41" fmla="*/ 0 h 18"/>
                  <a:gd name="T42" fmla="*/ 246 w 190"/>
                  <a:gd name="T43" fmla="*/ 0 h 18"/>
                  <a:gd name="T44" fmla="*/ 246 w 190"/>
                  <a:gd name="T45" fmla="*/ 47 h 18"/>
                  <a:gd name="T46" fmla="*/ 219 w 190"/>
                  <a:gd name="T47" fmla="*/ 47 h 18"/>
                  <a:gd name="T48" fmla="*/ 219 w 190"/>
                  <a:gd name="T49" fmla="*/ 0 h 18"/>
                  <a:gd name="T50" fmla="*/ 274 w 190"/>
                  <a:gd name="T51" fmla="*/ 0 h 18"/>
                  <a:gd name="T52" fmla="*/ 289 w 190"/>
                  <a:gd name="T53" fmla="*/ 0 h 18"/>
                  <a:gd name="T54" fmla="*/ 289 w 190"/>
                  <a:gd name="T55" fmla="*/ 47 h 18"/>
                  <a:gd name="T56" fmla="*/ 274 w 190"/>
                  <a:gd name="T57" fmla="*/ 47 h 18"/>
                  <a:gd name="T58" fmla="*/ 274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</p:grpSp>
        <p:sp>
          <p:nvSpPr>
            <p:cNvPr id="638" name="Rectangle 1160"/>
            <p:cNvSpPr>
              <a:spLocks noChangeArrowheads="1"/>
            </p:cNvSpPr>
            <p:nvPr/>
          </p:nvSpPr>
          <p:spPr bwMode="auto">
            <a:xfrm rot="-282430">
              <a:off x="2169" y="2086"/>
              <a:ext cx="152" cy="231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i="1"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639" name="Group 1161"/>
            <p:cNvGrpSpPr>
              <a:grpSpLocks/>
            </p:cNvGrpSpPr>
            <p:nvPr/>
          </p:nvGrpSpPr>
          <p:grpSpPr bwMode="auto">
            <a:xfrm rot="20003786" flipH="1">
              <a:off x="1932" y="1992"/>
              <a:ext cx="675" cy="231"/>
              <a:chOff x="672" y="997"/>
              <a:chExt cx="2952" cy="2163"/>
            </a:xfrm>
          </p:grpSpPr>
          <p:sp>
            <p:nvSpPr>
              <p:cNvPr id="690" name="Freeform 116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91" name="Oval 116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92" name="Oval 116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93" name="Oval 116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94" name="Oval 116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0" name="Group 1167"/>
            <p:cNvGrpSpPr>
              <a:grpSpLocks/>
            </p:cNvGrpSpPr>
            <p:nvPr/>
          </p:nvGrpSpPr>
          <p:grpSpPr bwMode="auto">
            <a:xfrm rot="20003786" flipH="1">
              <a:off x="1877" y="2072"/>
              <a:ext cx="676" cy="231"/>
              <a:chOff x="672" y="997"/>
              <a:chExt cx="2952" cy="2163"/>
            </a:xfrm>
          </p:grpSpPr>
          <p:sp>
            <p:nvSpPr>
              <p:cNvPr id="685" name="Freeform 1168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86" name="Oval 1169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87" name="Oval 1170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88" name="Oval 1171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89" name="Oval 1172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1" name="Group 1173"/>
            <p:cNvGrpSpPr>
              <a:grpSpLocks/>
            </p:cNvGrpSpPr>
            <p:nvPr/>
          </p:nvGrpSpPr>
          <p:grpSpPr bwMode="auto">
            <a:xfrm rot="20003786" flipH="1">
              <a:off x="1903" y="2016"/>
              <a:ext cx="675" cy="231"/>
              <a:chOff x="672" y="997"/>
              <a:chExt cx="2952" cy="2163"/>
            </a:xfrm>
          </p:grpSpPr>
          <p:sp>
            <p:nvSpPr>
              <p:cNvPr id="680" name="Freeform 117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81" name="Oval 117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82" name="Oval 117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83" name="Oval 117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84" name="Oval 117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2" name="Group 1179"/>
            <p:cNvGrpSpPr>
              <a:grpSpLocks/>
            </p:cNvGrpSpPr>
            <p:nvPr/>
          </p:nvGrpSpPr>
          <p:grpSpPr bwMode="auto">
            <a:xfrm rot="20003786" flipH="1">
              <a:off x="1814" y="2050"/>
              <a:ext cx="675" cy="231"/>
              <a:chOff x="672" y="997"/>
              <a:chExt cx="2952" cy="2163"/>
            </a:xfrm>
          </p:grpSpPr>
          <p:sp>
            <p:nvSpPr>
              <p:cNvPr id="675" name="Freeform 118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76" name="Oval 118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77" name="Oval 118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78" name="Oval 118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79" name="Oval 118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3" name="Group 1185"/>
            <p:cNvGrpSpPr>
              <a:grpSpLocks/>
            </p:cNvGrpSpPr>
            <p:nvPr/>
          </p:nvGrpSpPr>
          <p:grpSpPr bwMode="auto">
            <a:xfrm rot="20003786" flipH="1">
              <a:off x="1898" y="1947"/>
              <a:ext cx="675" cy="231"/>
              <a:chOff x="672" y="997"/>
              <a:chExt cx="2952" cy="2163"/>
            </a:xfrm>
          </p:grpSpPr>
          <p:sp>
            <p:nvSpPr>
              <p:cNvPr id="670" name="Freeform 118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71" name="Oval 118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72" name="Oval 118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73" name="Oval 118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74" name="Oval 119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4" name="Group 1191"/>
            <p:cNvGrpSpPr>
              <a:grpSpLocks/>
            </p:cNvGrpSpPr>
            <p:nvPr/>
          </p:nvGrpSpPr>
          <p:grpSpPr bwMode="auto">
            <a:xfrm rot="20003786" flipH="1">
              <a:off x="1840" y="1995"/>
              <a:ext cx="675" cy="231"/>
              <a:chOff x="672" y="997"/>
              <a:chExt cx="2952" cy="2163"/>
            </a:xfrm>
          </p:grpSpPr>
          <p:sp>
            <p:nvSpPr>
              <p:cNvPr id="665" name="Freeform 119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66" name="Oval 119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67" name="Oval 119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68" name="Oval 119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69" name="Oval 119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5" name="Group 1197"/>
            <p:cNvGrpSpPr>
              <a:grpSpLocks/>
            </p:cNvGrpSpPr>
            <p:nvPr/>
          </p:nvGrpSpPr>
          <p:grpSpPr bwMode="auto">
            <a:xfrm rot="20003786" flipH="1">
              <a:off x="1809" y="1997"/>
              <a:ext cx="675" cy="231"/>
              <a:chOff x="672" y="997"/>
              <a:chExt cx="2952" cy="2163"/>
            </a:xfrm>
          </p:grpSpPr>
          <p:sp>
            <p:nvSpPr>
              <p:cNvPr id="660" name="Freeform 1198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61" name="Oval 1199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62" name="Oval 1200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63" name="Oval 1201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64" name="Oval 1202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6" name="Group 1203"/>
            <p:cNvGrpSpPr>
              <a:grpSpLocks/>
            </p:cNvGrpSpPr>
            <p:nvPr/>
          </p:nvGrpSpPr>
          <p:grpSpPr bwMode="auto">
            <a:xfrm rot="20003786" flipH="1">
              <a:off x="1863" y="1912"/>
              <a:ext cx="676" cy="231"/>
              <a:chOff x="672" y="997"/>
              <a:chExt cx="2952" cy="2163"/>
            </a:xfrm>
          </p:grpSpPr>
          <p:sp>
            <p:nvSpPr>
              <p:cNvPr id="655" name="Freeform 120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56" name="Oval 120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57" name="Oval 120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58" name="Oval 120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59" name="Oval 120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grpSp>
          <p:nvGrpSpPr>
            <p:cNvPr id="647" name="Group 1215"/>
            <p:cNvGrpSpPr>
              <a:grpSpLocks/>
            </p:cNvGrpSpPr>
            <p:nvPr/>
          </p:nvGrpSpPr>
          <p:grpSpPr bwMode="auto">
            <a:xfrm rot="20003786" flipH="1">
              <a:off x="1800" y="1890"/>
              <a:ext cx="675" cy="231"/>
              <a:chOff x="672" y="997"/>
              <a:chExt cx="2952" cy="2163"/>
            </a:xfrm>
          </p:grpSpPr>
          <p:sp>
            <p:nvSpPr>
              <p:cNvPr id="650" name="Freeform 121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>
                  <a:gd name="T0" fmla="*/ 344 w 2952"/>
                  <a:gd name="T1" fmla="*/ 1675 h 2163"/>
                  <a:gd name="T2" fmla="*/ 2184 w 2952"/>
                  <a:gd name="T3" fmla="*/ 267 h 2163"/>
                  <a:gd name="T4" fmla="*/ 2504 w 2952"/>
                  <a:gd name="T5" fmla="*/ 75 h 2163"/>
                  <a:gd name="T6" fmla="*/ 2696 w 2952"/>
                  <a:gd name="T7" fmla="*/ 27 h 2163"/>
                  <a:gd name="T8" fmla="*/ 2792 w 2952"/>
                  <a:gd name="T9" fmla="*/ 91 h 2163"/>
                  <a:gd name="T10" fmla="*/ 2824 w 2952"/>
                  <a:gd name="T11" fmla="*/ 187 h 2163"/>
                  <a:gd name="T12" fmla="*/ 2584 w 2952"/>
                  <a:gd name="T13" fmla="*/ 459 h 2163"/>
                  <a:gd name="T14" fmla="*/ 616 w 2952"/>
                  <a:gd name="T15" fmla="*/ 1947 h 2163"/>
                  <a:gd name="T16" fmla="*/ 632 w 2952"/>
                  <a:gd name="T17" fmla="*/ 1755 h 2163"/>
                  <a:gd name="T18" fmla="*/ 344 w 2952"/>
                  <a:gd name="T19" fmla="*/ 1675 h 2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2"/>
                  <a:gd name="T31" fmla="*/ 0 h 2163"/>
                  <a:gd name="T32" fmla="*/ 2952 w 2952"/>
                  <a:gd name="T33" fmla="*/ 2163 h 2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/>
              </a:p>
            </p:txBody>
          </p:sp>
          <p:sp>
            <p:nvSpPr>
              <p:cNvPr id="651" name="Oval 121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52" name="Oval 121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53" name="Oval 121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  <p:sp>
            <p:nvSpPr>
              <p:cNvPr id="654" name="Oval 122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ru-RU"/>
              </a:p>
            </p:txBody>
          </p:sp>
        </p:grpSp>
        <p:sp>
          <p:nvSpPr>
            <p:cNvPr id="648" name="Freeform 1221" descr="Орех"/>
            <p:cNvSpPr>
              <a:spLocks/>
            </p:cNvSpPr>
            <p:nvPr/>
          </p:nvSpPr>
          <p:spPr bwMode="auto">
            <a:xfrm rot="-282430">
              <a:off x="2208" y="1930"/>
              <a:ext cx="212" cy="272"/>
            </a:xfrm>
            <a:custGeom>
              <a:avLst/>
              <a:gdLst>
                <a:gd name="T0" fmla="*/ 193 w 332"/>
                <a:gd name="T1" fmla="*/ 0 h 486"/>
                <a:gd name="T2" fmla="*/ 38 w 332"/>
                <a:gd name="T3" fmla="*/ 71 h 486"/>
                <a:gd name="T4" fmla="*/ 0 w 332"/>
                <a:gd name="T5" fmla="*/ 272 h 486"/>
                <a:gd name="T6" fmla="*/ 23 w 332"/>
                <a:gd name="T7" fmla="*/ 272 h 486"/>
                <a:gd name="T8" fmla="*/ 62 w 332"/>
                <a:gd name="T9" fmla="*/ 84 h 486"/>
                <a:gd name="T10" fmla="*/ 100 w 332"/>
                <a:gd name="T11" fmla="*/ 59 h 486"/>
                <a:gd name="T12" fmla="*/ 212 w 332"/>
                <a:gd name="T13" fmla="*/ 8 h 486"/>
                <a:gd name="T14" fmla="*/ 193 w 332"/>
                <a:gd name="T15" fmla="*/ 0 h 4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486"/>
                <a:gd name="T26" fmla="*/ 332 w 332"/>
                <a:gd name="T27" fmla="*/ 486 h 4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486">
                  <a:moveTo>
                    <a:pt x="302" y="0"/>
                  </a:moveTo>
                  <a:lnTo>
                    <a:pt x="60" y="126"/>
                  </a:lnTo>
                  <a:lnTo>
                    <a:pt x="0" y="486"/>
                  </a:lnTo>
                  <a:lnTo>
                    <a:pt x="36" y="486"/>
                  </a:lnTo>
                  <a:lnTo>
                    <a:pt x="97" y="150"/>
                  </a:lnTo>
                  <a:lnTo>
                    <a:pt x="157" y="106"/>
                  </a:lnTo>
                  <a:lnTo>
                    <a:pt x="332" y="15"/>
                  </a:lnTo>
                  <a:lnTo>
                    <a:pt x="302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/>
            </a:p>
          </p:txBody>
        </p:sp>
        <p:sp>
          <p:nvSpPr>
            <p:cNvPr id="649" name="Freeform 1222" descr="Орех"/>
            <p:cNvSpPr>
              <a:spLocks/>
            </p:cNvSpPr>
            <p:nvPr/>
          </p:nvSpPr>
          <p:spPr bwMode="auto">
            <a:xfrm rot="-282430">
              <a:off x="1899" y="1955"/>
              <a:ext cx="212" cy="272"/>
            </a:xfrm>
            <a:custGeom>
              <a:avLst/>
              <a:gdLst>
                <a:gd name="T0" fmla="*/ 193 w 332"/>
                <a:gd name="T1" fmla="*/ 0 h 486"/>
                <a:gd name="T2" fmla="*/ 38 w 332"/>
                <a:gd name="T3" fmla="*/ 71 h 486"/>
                <a:gd name="T4" fmla="*/ 0 w 332"/>
                <a:gd name="T5" fmla="*/ 272 h 486"/>
                <a:gd name="T6" fmla="*/ 23 w 332"/>
                <a:gd name="T7" fmla="*/ 272 h 486"/>
                <a:gd name="T8" fmla="*/ 62 w 332"/>
                <a:gd name="T9" fmla="*/ 84 h 486"/>
                <a:gd name="T10" fmla="*/ 100 w 332"/>
                <a:gd name="T11" fmla="*/ 59 h 486"/>
                <a:gd name="T12" fmla="*/ 212 w 332"/>
                <a:gd name="T13" fmla="*/ 8 h 486"/>
                <a:gd name="T14" fmla="*/ 193 w 332"/>
                <a:gd name="T15" fmla="*/ 0 h 4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486"/>
                <a:gd name="T26" fmla="*/ 332 w 332"/>
                <a:gd name="T27" fmla="*/ 486 h 4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486">
                  <a:moveTo>
                    <a:pt x="302" y="0"/>
                  </a:moveTo>
                  <a:lnTo>
                    <a:pt x="60" y="126"/>
                  </a:lnTo>
                  <a:lnTo>
                    <a:pt x="0" y="486"/>
                  </a:lnTo>
                  <a:lnTo>
                    <a:pt x="36" y="486"/>
                  </a:lnTo>
                  <a:lnTo>
                    <a:pt x="97" y="150"/>
                  </a:lnTo>
                  <a:lnTo>
                    <a:pt x="157" y="106"/>
                  </a:lnTo>
                  <a:lnTo>
                    <a:pt x="332" y="15"/>
                  </a:lnTo>
                  <a:lnTo>
                    <a:pt x="302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/>
            </a:p>
          </p:txBody>
        </p:sp>
      </p:grpSp>
      <p:pic>
        <p:nvPicPr>
          <p:cNvPr id="758" name="Picture 1403" descr="Рисунок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212976"/>
            <a:ext cx="4537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323528" y="1882826"/>
            <a:ext cx="8820472" cy="4176464"/>
          </a:xfrm>
          <a:prstGeom prst="cloudCallout">
            <a:avLst>
              <a:gd name="adj1" fmla="val -44333"/>
              <a:gd name="adj2" fmla="val -672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00CC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Вычислительная </a:t>
            </a:r>
            <a:r>
              <a:rPr lang="ru-RU" sz="6000" dirty="0" smtClean="0">
                <a:solidFill>
                  <a:srgbClr val="0000CC"/>
                </a:solidFill>
                <a:latin typeface="Monotype Corsiva" pitchFamily="66" charset="0"/>
              </a:rPr>
              <a:t>станция</a:t>
            </a:r>
            <a:endParaRPr lang="ru-RU" sz="60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700809"/>
            <a:ext cx="8686800" cy="396044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Поможет любое из действий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Они нам удачу несут.</a:t>
            </a:r>
          </a:p>
          <a:p>
            <a:pPr algn="ctr"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И в жизни поэтому вместе  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</a:rPr>
              <a:t>Шагают наука и труд</a:t>
            </a:r>
          </a:p>
        </p:txBody>
      </p:sp>
      <p:sp>
        <p:nvSpPr>
          <p:cNvPr id="7" name="Деление 6"/>
          <p:cNvSpPr/>
          <p:nvPr/>
        </p:nvSpPr>
        <p:spPr>
          <a:xfrm rot="1268055">
            <a:off x="6568383" y="1686597"/>
            <a:ext cx="1285875" cy="928687"/>
          </a:xfrm>
          <a:prstGeom prst="mathDivid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множение 7"/>
          <p:cNvSpPr/>
          <p:nvPr/>
        </p:nvSpPr>
        <p:spPr>
          <a:xfrm rot="20429899">
            <a:off x="542682" y="4105581"/>
            <a:ext cx="928687" cy="714375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1763688" y="1801315"/>
            <a:ext cx="1428750" cy="642937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6156176" y="4948014"/>
            <a:ext cx="785812" cy="857250"/>
          </a:xfrm>
          <a:prstGeom prst="mathPl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3" descr="D:\рабочий стол СТАРЫЙ\анимации\CLIPART5\J028733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9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3399"/>
                </a:solidFill>
                <a:latin typeface="Monotype Corsiva" pitchFamily="66" charset="0"/>
              </a:rPr>
              <a:t>Спортивная  станция</a:t>
            </a:r>
            <a:endParaRPr lang="ru-RU" sz="6000" dirty="0">
              <a:solidFill>
                <a:srgbClr val="FF33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Раз – подняться, потянуться,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Два – согнуться, разогнуться,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Три – в ладоши три хлопка,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Головою три кивка.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На четыре – ручки шире,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Пять – руками помахать,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Шесть – за столик сесть опять.</a:t>
            </a:r>
          </a:p>
          <a:p>
            <a:endParaRPr lang="ru-RU" dirty="0"/>
          </a:p>
        </p:txBody>
      </p:sp>
      <p:pic>
        <p:nvPicPr>
          <p:cNvPr id="5" name="Рисунок 4" descr="0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16416" y="1484784"/>
            <a:ext cx="355574" cy="47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Monotype Corsiva" pitchFamily="66" charset="0"/>
              </a:rPr>
              <a:t>            Сказочная станция</a:t>
            </a:r>
            <a:endParaRPr lang="ru-RU" sz="60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92069" y="3602340"/>
            <a:ext cx="1320946" cy="11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87824" y="3487648"/>
            <a:ext cx="5822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Мой сосед Кот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сказал, что периметр моего забора равен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40,9м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 я всё равно не могу измерить третью сторону, так как даже не знаю этого странного слова «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периметр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и как его использовать.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980728"/>
            <a:ext cx="83426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Задача: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 измерила две стороны своего треугольного забора, их длины равны 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10,7м и 15,6м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Третью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сторону измерить невозможно, потому что её пересекает канава.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84" y="332656"/>
            <a:ext cx="8229600" cy="11430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4" name="Рисунок 3" descr="Рисунок1"/>
          <p:cNvPicPr/>
          <p:nvPr/>
        </p:nvPicPr>
        <p:blipFill>
          <a:blip r:embed="rId2" cstate="print"/>
          <a:srcRect l="45504" t="6574" r="5052" b="18071"/>
          <a:stretch>
            <a:fillRect/>
          </a:stretch>
        </p:blipFill>
        <p:spPr bwMode="auto">
          <a:xfrm>
            <a:off x="1561300" y="2997791"/>
            <a:ext cx="1784294" cy="170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3568" y="2132856"/>
            <a:ext cx="972616" cy="3384376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35578" y="2188024"/>
            <a:ext cx="7184894" cy="3329208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3568" y="5517232"/>
            <a:ext cx="8136904" cy="0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1"/>
          <p:cNvSpPr>
            <a:spLocks/>
          </p:cNvSpPr>
          <p:nvPr/>
        </p:nvSpPr>
        <p:spPr bwMode="auto">
          <a:xfrm>
            <a:off x="1561300" y="4446959"/>
            <a:ext cx="6035036" cy="1341164"/>
          </a:xfrm>
          <a:custGeom>
            <a:avLst/>
            <a:gdLst>
              <a:gd name="T0" fmla="*/ 1698585354 w 1102"/>
              <a:gd name="T1" fmla="*/ 100806232 h 1138"/>
              <a:gd name="T2" fmla="*/ 2144652018 w 1102"/>
              <a:gd name="T3" fmla="*/ 231854375 h 1138"/>
              <a:gd name="T4" fmla="*/ 2147483647 w 1102"/>
              <a:gd name="T5" fmla="*/ 594756818 h 1138"/>
              <a:gd name="T6" fmla="*/ 2147483647 w 1102"/>
              <a:gd name="T7" fmla="*/ 677922733 h 1138"/>
              <a:gd name="T8" fmla="*/ 2147483647 w 1102"/>
              <a:gd name="T9" fmla="*/ 841732223 h 1138"/>
              <a:gd name="T10" fmla="*/ 2147483647 w 1102"/>
              <a:gd name="T11" fmla="*/ 1008062464 h 1138"/>
              <a:gd name="T12" fmla="*/ 2147483647 w 1102"/>
              <a:gd name="T13" fmla="*/ 1156750826 h 1138"/>
              <a:gd name="T14" fmla="*/ 2147483647 w 1102"/>
              <a:gd name="T15" fmla="*/ 1386085740 h 1138"/>
              <a:gd name="T16" fmla="*/ 2147483647 w 1102"/>
              <a:gd name="T17" fmla="*/ 1748988481 h 1138"/>
              <a:gd name="T18" fmla="*/ 2147483647 w 1102"/>
              <a:gd name="T19" fmla="*/ 2147483647 h 1138"/>
              <a:gd name="T20" fmla="*/ 2147483647 w 1102"/>
              <a:gd name="T21" fmla="*/ 2147483647 h 1138"/>
              <a:gd name="T22" fmla="*/ 2147483647 w 1102"/>
              <a:gd name="T23" fmla="*/ 2147483647 h 1138"/>
              <a:gd name="T24" fmla="*/ 2081648934 w 1102"/>
              <a:gd name="T25" fmla="*/ 2147483647 h 1138"/>
              <a:gd name="T26" fmla="*/ 1869955903 w 1102"/>
              <a:gd name="T27" fmla="*/ 2147483647 h 1138"/>
              <a:gd name="T28" fmla="*/ 1628020613 w 1102"/>
              <a:gd name="T29" fmla="*/ 2147483647 h 1138"/>
              <a:gd name="T30" fmla="*/ 1507053167 w 1102"/>
              <a:gd name="T31" fmla="*/ 2147483647 h 1138"/>
              <a:gd name="T32" fmla="*/ 1053425243 w 1102"/>
              <a:gd name="T33" fmla="*/ 2147483647 h 1138"/>
              <a:gd name="T34" fmla="*/ 448587812 w 1102"/>
              <a:gd name="T35" fmla="*/ 2147483647 h 1138"/>
              <a:gd name="T36" fmla="*/ 2520950 w 1102"/>
              <a:gd name="T37" fmla="*/ 2147483647 h 1138"/>
              <a:gd name="T38" fmla="*/ 133567478 w 1102"/>
              <a:gd name="T39" fmla="*/ 2147483647 h 1138"/>
              <a:gd name="T40" fmla="*/ 231854371 w 1102"/>
              <a:gd name="T41" fmla="*/ 1784270653 h 1138"/>
              <a:gd name="T42" fmla="*/ 297378405 w 1102"/>
              <a:gd name="T43" fmla="*/ 1683464446 h 1138"/>
              <a:gd name="T44" fmla="*/ 413305541 w 1102"/>
              <a:gd name="T45" fmla="*/ 1486891946 h 1138"/>
              <a:gd name="T46" fmla="*/ 446066863 w 1102"/>
              <a:gd name="T47" fmla="*/ 1370964809 h 1138"/>
              <a:gd name="T48" fmla="*/ 511590897 w 1102"/>
              <a:gd name="T49" fmla="*/ 1338203585 h 1138"/>
              <a:gd name="T50" fmla="*/ 579635879 w 1102"/>
              <a:gd name="T51" fmla="*/ 1255037671 h 1138"/>
              <a:gd name="T52" fmla="*/ 627518033 w 1102"/>
              <a:gd name="T53" fmla="*/ 1106347722 h 1138"/>
              <a:gd name="T54" fmla="*/ 693043654 w 1102"/>
              <a:gd name="T55" fmla="*/ 1008062464 h 1138"/>
              <a:gd name="T56" fmla="*/ 728324238 w 1102"/>
              <a:gd name="T57" fmla="*/ 957659361 h 1138"/>
              <a:gd name="T58" fmla="*/ 776207980 w 1102"/>
              <a:gd name="T59" fmla="*/ 743445179 h 1138"/>
              <a:gd name="T60" fmla="*/ 874493434 w 1102"/>
              <a:gd name="T61" fmla="*/ 514111853 h 1138"/>
              <a:gd name="T62" fmla="*/ 892135314 w 1102"/>
              <a:gd name="T63" fmla="*/ 297378409 h 1138"/>
              <a:gd name="T64" fmla="*/ 1023183381 w 1102"/>
              <a:gd name="T65" fmla="*/ 249494667 h 1138"/>
              <a:gd name="T66" fmla="*/ 1386085720 w 1102"/>
              <a:gd name="T67" fmla="*/ 50403116 h 1138"/>
              <a:gd name="T68" fmla="*/ 1698585354 w 1102"/>
              <a:gd name="T69" fmla="*/ 100806232 h 11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02"/>
              <a:gd name="T106" fmla="*/ 0 h 1138"/>
              <a:gd name="T107" fmla="*/ 1102 w 1102"/>
              <a:gd name="T108" fmla="*/ 1138 h 11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02" h="1138">
                <a:moveTo>
                  <a:pt x="674" y="40"/>
                </a:moveTo>
                <a:cubicBezTo>
                  <a:pt x="747" y="64"/>
                  <a:pt x="790" y="73"/>
                  <a:pt x="851" y="92"/>
                </a:cubicBezTo>
                <a:cubicBezTo>
                  <a:pt x="864" y="141"/>
                  <a:pt x="862" y="193"/>
                  <a:pt x="891" y="236"/>
                </a:cubicBezTo>
                <a:cubicBezTo>
                  <a:pt x="905" y="282"/>
                  <a:pt x="885" y="231"/>
                  <a:pt x="917" y="269"/>
                </a:cubicBezTo>
                <a:cubicBezTo>
                  <a:pt x="942" y="299"/>
                  <a:pt x="933" y="307"/>
                  <a:pt x="969" y="334"/>
                </a:cubicBezTo>
                <a:cubicBezTo>
                  <a:pt x="985" y="379"/>
                  <a:pt x="967" y="324"/>
                  <a:pt x="982" y="400"/>
                </a:cubicBezTo>
                <a:cubicBezTo>
                  <a:pt x="986" y="422"/>
                  <a:pt x="1002" y="438"/>
                  <a:pt x="1009" y="459"/>
                </a:cubicBezTo>
                <a:cubicBezTo>
                  <a:pt x="1013" y="496"/>
                  <a:pt x="1018" y="517"/>
                  <a:pt x="1028" y="550"/>
                </a:cubicBezTo>
                <a:cubicBezTo>
                  <a:pt x="1037" y="617"/>
                  <a:pt x="1055" y="643"/>
                  <a:pt x="1094" y="694"/>
                </a:cubicBezTo>
                <a:cubicBezTo>
                  <a:pt x="1102" y="781"/>
                  <a:pt x="1095" y="998"/>
                  <a:pt x="1078" y="1072"/>
                </a:cubicBezTo>
                <a:cubicBezTo>
                  <a:pt x="1035" y="1056"/>
                  <a:pt x="1050" y="1133"/>
                  <a:pt x="994" y="1138"/>
                </a:cubicBezTo>
                <a:cubicBezTo>
                  <a:pt x="957" y="1136"/>
                  <a:pt x="947" y="1107"/>
                  <a:pt x="910" y="1102"/>
                </a:cubicBezTo>
                <a:cubicBezTo>
                  <a:pt x="896" y="1100"/>
                  <a:pt x="826" y="1102"/>
                  <a:pt x="826" y="1102"/>
                </a:cubicBezTo>
                <a:cubicBezTo>
                  <a:pt x="794" y="1113"/>
                  <a:pt x="775" y="1127"/>
                  <a:pt x="742" y="1132"/>
                </a:cubicBezTo>
                <a:cubicBezTo>
                  <a:pt x="711" y="1130"/>
                  <a:pt x="676" y="1119"/>
                  <a:pt x="646" y="1114"/>
                </a:cubicBezTo>
                <a:cubicBezTo>
                  <a:pt x="632" y="1112"/>
                  <a:pt x="598" y="1108"/>
                  <a:pt x="598" y="1108"/>
                </a:cubicBezTo>
                <a:cubicBezTo>
                  <a:pt x="564" y="1107"/>
                  <a:pt x="488" y="1071"/>
                  <a:pt x="418" y="1072"/>
                </a:cubicBezTo>
                <a:cubicBezTo>
                  <a:pt x="348" y="1073"/>
                  <a:pt x="247" y="1110"/>
                  <a:pt x="178" y="1114"/>
                </a:cubicBezTo>
                <a:cubicBezTo>
                  <a:pt x="109" y="1118"/>
                  <a:pt x="22" y="1119"/>
                  <a:pt x="1" y="1094"/>
                </a:cubicBezTo>
                <a:cubicBezTo>
                  <a:pt x="8" y="1006"/>
                  <a:pt x="0" y="1013"/>
                  <a:pt x="53" y="963"/>
                </a:cubicBezTo>
                <a:cubicBezTo>
                  <a:pt x="80" y="874"/>
                  <a:pt x="0" y="754"/>
                  <a:pt x="92" y="708"/>
                </a:cubicBezTo>
                <a:cubicBezTo>
                  <a:pt x="101" y="695"/>
                  <a:pt x="115" y="684"/>
                  <a:pt x="118" y="668"/>
                </a:cubicBezTo>
                <a:cubicBezTo>
                  <a:pt x="127" y="627"/>
                  <a:pt x="130" y="613"/>
                  <a:pt x="164" y="590"/>
                </a:cubicBezTo>
                <a:cubicBezTo>
                  <a:pt x="168" y="575"/>
                  <a:pt x="166" y="555"/>
                  <a:pt x="177" y="544"/>
                </a:cubicBezTo>
                <a:cubicBezTo>
                  <a:pt x="184" y="537"/>
                  <a:pt x="195" y="536"/>
                  <a:pt x="203" y="531"/>
                </a:cubicBezTo>
                <a:cubicBezTo>
                  <a:pt x="217" y="522"/>
                  <a:pt x="221" y="511"/>
                  <a:pt x="230" y="498"/>
                </a:cubicBezTo>
                <a:cubicBezTo>
                  <a:pt x="235" y="480"/>
                  <a:pt x="240" y="455"/>
                  <a:pt x="249" y="439"/>
                </a:cubicBezTo>
                <a:cubicBezTo>
                  <a:pt x="256" y="425"/>
                  <a:pt x="266" y="413"/>
                  <a:pt x="275" y="400"/>
                </a:cubicBezTo>
                <a:cubicBezTo>
                  <a:pt x="280" y="393"/>
                  <a:pt x="289" y="380"/>
                  <a:pt x="289" y="380"/>
                </a:cubicBezTo>
                <a:cubicBezTo>
                  <a:pt x="298" y="352"/>
                  <a:pt x="295" y="321"/>
                  <a:pt x="308" y="295"/>
                </a:cubicBezTo>
                <a:cubicBezTo>
                  <a:pt x="323" y="264"/>
                  <a:pt x="336" y="237"/>
                  <a:pt x="347" y="204"/>
                </a:cubicBezTo>
                <a:cubicBezTo>
                  <a:pt x="349" y="175"/>
                  <a:pt x="343" y="145"/>
                  <a:pt x="354" y="118"/>
                </a:cubicBezTo>
                <a:cubicBezTo>
                  <a:pt x="356" y="113"/>
                  <a:pt x="397" y="103"/>
                  <a:pt x="406" y="99"/>
                </a:cubicBezTo>
                <a:cubicBezTo>
                  <a:pt x="457" y="78"/>
                  <a:pt x="498" y="34"/>
                  <a:pt x="550" y="20"/>
                </a:cubicBezTo>
                <a:cubicBezTo>
                  <a:pt x="668" y="27"/>
                  <a:pt x="637" y="0"/>
                  <a:pt x="674" y="4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7B745B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 dirty="0" smtClean="0">
              <a:solidFill>
                <a:srgbClr val="000066"/>
              </a:solidFill>
              <a:hlinkClick r:id="rId3" action="ppaction://hlinksldjump"/>
            </a:endParaRPr>
          </a:p>
          <a:p>
            <a:endParaRPr lang="ru-RU" dirty="0" smtClean="0">
              <a:solidFill>
                <a:srgbClr val="000066"/>
              </a:solidFill>
              <a:hlinkClick r:id="rId3" action="ppaction://hlinksldjump"/>
            </a:endParaRPr>
          </a:p>
          <a:p>
            <a:r>
              <a:rPr lang="ru-RU" dirty="0" smtClean="0">
                <a:solidFill>
                  <a:srgbClr val="000066"/>
                </a:solidFill>
                <a:hlinkClick r:id="rId3" action="ppaction://hlinksldjump"/>
              </a:rPr>
              <a:t>         </a:t>
            </a:r>
          </a:p>
        </p:txBody>
      </p:sp>
      <p:sp>
        <p:nvSpPr>
          <p:cNvPr id="9" name="Прямоугольник 8"/>
          <p:cNvSpPr/>
          <p:nvPr/>
        </p:nvSpPr>
        <p:spPr>
          <a:xfrm rot="17271433">
            <a:off x="249458" y="3198212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10,7м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543937">
            <a:off x="4095782" y="2974484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15,6 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2754" y="5788123"/>
            <a:ext cx="481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  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40,9 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4384" y="1254932"/>
            <a:ext cx="7380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40,9 </a:t>
            </a:r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15,6 </a:t>
            </a:r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10,7</a:t>
            </a:r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14,6(м)  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8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620419" y="331491"/>
            <a:ext cx="4608512" cy="6298653"/>
            <a:chOff x="-3276872" y="188640"/>
            <a:chExt cx="4608512" cy="5957485"/>
          </a:xfrm>
        </p:grpSpPr>
        <p:sp>
          <p:nvSpPr>
            <p:cNvPr id="3" name="Облако 2"/>
            <p:cNvSpPr/>
            <p:nvPr/>
          </p:nvSpPr>
          <p:spPr>
            <a:xfrm>
              <a:off x="-3276872" y="188640"/>
              <a:ext cx="4608512" cy="4320480"/>
            </a:xfrm>
            <a:prstGeom prst="cloud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-2451609" y="2913371"/>
              <a:ext cx="2482606" cy="3232754"/>
            </a:xfrm>
            <a:custGeom>
              <a:avLst/>
              <a:gdLst>
                <a:gd name="connsiteX0" fmla="*/ 886280 w 2482606"/>
                <a:gd name="connsiteY0" fmla="*/ 604744 h 3232754"/>
                <a:gd name="connsiteX1" fmla="*/ 886280 w 2482606"/>
                <a:gd name="connsiteY1" fmla="*/ 604744 h 3232754"/>
                <a:gd name="connsiteX2" fmla="*/ 870782 w 2482606"/>
                <a:gd name="connsiteY2" fmla="*/ 744229 h 3232754"/>
                <a:gd name="connsiteX3" fmla="*/ 886280 w 2482606"/>
                <a:gd name="connsiteY3" fmla="*/ 976704 h 3232754"/>
                <a:gd name="connsiteX4" fmla="*/ 917277 w 2482606"/>
                <a:gd name="connsiteY4" fmla="*/ 1178182 h 3232754"/>
                <a:gd name="connsiteX5" fmla="*/ 932775 w 2482606"/>
                <a:gd name="connsiteY5" fmla="*/ 1286670 h 3232754"/>
                <a:gd name="connsiteX6" fmla="*/ 948273 w 2482606"/>
                <a:gd name="connsiteY6" fmla="*/ 1333165 h 3232754"/>
                <a:gd name="connsiteX7" fmla="*/ 963772 w 2482606"/>
                <a:gd name="connsiteY7" fmla="*/ 1395158 h 3232754"/>
                <a:gd name="connsiteX8" fmla="*/ 994768 w 2482606"/>
                <a:gd name="connsiteY8" fmla="*/ 1612134 h 3232754"/>
                <a:gd name="connsiteX9" fmla="*/ 979270 w 2482606"/>
                <a:gd name="connsiteY9" fmla="*/ 1860107 h 3232754"/>
                <a:gd name="connsiteX10" fmla="*/ 963772 w 2482606"/>
                <a:gd name="connsiteY10" fmla="*/ 1906602 h 3232754"/>
                <a:gd name="connsiteX11" fmla="*/ 948273 w 2482606"/>
                <a:gd name="connsiteY11" fmla="*/ 1984093 h 3232754"/>
                <a:gd name="connsiteX12" fmla="*/ 917277 w 2482606"/>
                <a:gd name="connsiteY12" fmla="*/ 2077083 h 3232754"/>
                <a:gd name="connsiteX13" fmla="*/ 870782 w 2482606"/>
                <a:gd name="connsiteY13" fmla="*/ 2216568 h 3232754"/>
                <a:gd name="connsiteX14" fmla="*/ 839785 w 2482606"/>
                <a:gd name="connsiteY14" fmla="*/ 2309558 h 3232754"/>
                <a:gd name="connsiteX15" fmla="*/ 762294 w 2482606"/>
                <a:gd name="connsiteY15" fmla="*/ 2433544 h 3232754"/>
                <a:gd name="connsiteX16" fmla="*/ 715799 w 2482606"/>
                <a:gd name="connsiteY16" fmla="*/ 2464541 h 3232754"/>
                <a:gd name="connsiteX17" fmla="*/ 684802 w 2482606"/>
                <a:gd name="connsiteY17" fmla="*/ 2511036 h 3232754"/>
                <a:gd name="connsiteX18" fmla="*/ 545317 w 2482606"/>
                <a:gd name="connsiteY18" fmla="*/ 2573029 h 3232754"/>
                <a:gd name="connsiteX19" fmla="*/ 452328 w 2482606"/>
                <a:gd name="connsiteY19" fmla="*/ 2604026 h 3232754"/>
                <a:gd name="connsiteX20" fmla="*/ 405833 w 2482606"/>
                <a:gd name="connsiteY20" fmla="*/ 2619524 h 3232754"/>
                <a:gd name="connsiteX21" fmla="*/ 343840 w 2482606"/>
                <a:gd name="connsiteY21" fmla="*/ 2635022 h 3232754"/>
                <a:gd name="connsiteX22" fmla="*/ 250850 w 2482606"/>
                <a:gd name="connsiteY22" fmla="*/ 2697015 h 3232754"/>
                <a:gd name="connsiteX23" fmla="*/ 188856 w 2482606"/>
                <a:gd name="connsiteY23" fmla="*/ 2728012 h 3232754"/>
                <a:gd name="connsiteX24" fmla="*/ 95867 w 2482606"/>
                <a:gd name="connsiteY24" fmla="*/ 2790005 h 3232754"/>
                <a:gd name="connsiteX25" fmla="*/ 49372 w 2482606"/>
                <a:gd name="connsiteY25" fmla="*/ 2882995 h 3232754"/>
                <a:gd name="connsiteX26" fmla="*/ 33873 w 2482606"/>
                <a:gd name="connsiteY26" fmla="*/ 2929490 h 3232754"/>
                <a:gd name="connsiteX27" fmla="*/ 2877 w 2482606"/>
                <a:gd name="connsiteY27" fmla="*/ 2975985 h 3232754"/>
                <a:gd name="connsiteX28" fmla="*/ 49372 w 2482606"/>
                <a:gd name="connsiteY28" fmla="*/ 2944988 h 3232754"/>
                <a:gd name="connsiteX29" fmla="*/ 204355 w 2482606"/>
                <a:gd name="connsiteY29" fmla="*/ 2898493 h 3232754"/>
                <a:gd name="connsiteX30" fmla="*/ 250850 w 2482606"/>
                <a:gd name="connsiteY30" fmla="*/ 2882995 h 3232754"/>
                <a:gd name="connsiteX31" fmla="*/ 343840 w 2482606"/>
                <a:gd name="connsiteY31" fmla="*/ 2836500 h 3232754"/>
                <a:gd name="connsiteX32" fmla="*/ 483324 w 2482606"/>
                <a:gd name="connsiteY32" fmla="*/ 2759009 h 3232754"/>
                <a:gd name="connsiteX33" fmla="*/ 715799 w 2482606"/>
                <a:gd name="connsiteY33" fmla="*/ 2743510 h 3232754"/>
                <a:gd name="connsiteX34" fmla="*/ 808789 w 2482606"/>
                <a:gd name="connsiteY34" fmla="*/ 2728012 h 3232754"/>
                <a:gd name="connsiteX35" fmla="*/ 870782 w 2482606"/>
                <a:gd name="connsiteY35" fmla="*/ 2712514 h 3232754"/>
                <a:gd name="connsiteX36" fmla="*/ 1010267 w 2482606"/>
                <a:gd name="connsiteY36" fmla="*/ 2697015 h 3232754"/>
                <a:gd name="connsiteX37" fmla="*/ 1025765 w 2482606"/>
                <a:gd name="connsiteY37" fmla="*/ 2743510 h 3232754"/>
                <a:gd name="connsiteX38" fmla="*/ 1041263 w 2482606"/>
                <a:gd name="connsiteY38" fmla="*/ 2805504 h 3232754"/>
                <a:gd name="connsiteX39" fmla="*/ 1072260 w 2482606"/>
                <a:gd name="connsiteY39" fmla="*/ 2898493 h 3232754"/>
                <a:gd name="connsiteX40" fmla="*/ 1056762 w 2482606"/>
                <a:gd name="connsiteY40" fmla="*/ 3115470 h 3232754"/>
                <a:gd name="connsiteX41" fmla="*/ 1025765 w 2482606"/>
                <a:gd name="connsiteY41" fmla="*/ 3208460 h 3232754"/>
                <a:gd name="connsiteX42" fmla="*/ 1242741 w 2482606"/>
                <a:gd name="connsiteY42" fmla="*/ 3208460 h 3232754"/>
                <a:gd name="connsiteX43" fmla="*/ 1289236 w 2482606"/>
                <a:gd name="connsiteY43" fmla="*/ 3161965 h 3232754"/>
                <a:gd name="connsiteX44" fmla="*/ 1320233 w 2482606"/>
                <a:gd name="connsiteY44" fmla="*/ 3037978 h 3232754"/>
                <a:gd name="connsiteX45" fmla="*/ 1382226 w 2482606"/>
                <a:gd name="connsiteY45" fmla="*/ 2681517 h 3232754"/>
                <a:gd name="connsiteX46" fmla="*/ 1475216 w 2482606"/>
                <a:gd name="connsiteY46" fmla="*/ 2697015 h 3232754"/>
                <a:gd name="connsiteX47" fmla="*/ 1521711 w 2482606"/>
                <a:gd name="connsiteY47" fmla="*/ 2728012 h 3232754"/>
                <a:gd name="connsiteX48" fmla="*/ 1568206 w 2482606"/>
                <a:gd name="connsiteY48" fmla="*/ 2743510 h 3232754"/>
                <a:gd name="connsiteX49" fmla="*/ 1614701 w 2482606"/>
                <a:gd name="connsiteY49" fmla="*/ 2774507 h 3232754"/>
                <a:gd name="connsiteX50" fmla="*/ 1661195 w 2482606"/>
                <a:gd name="connsiteY50" fmla="*/ 2790005 h 3232754"/>
                <a:gd name="connsiteX51" fmla="*/ 1754185 w 2482606"/>
                <a:gd name="connsiteY51" fmla="*/ 2851998 h 3232754"/>
                <a:gd name="connsiteX52" fmla="*/ 1800680 w 2482606"/>
                <a:gd name="connsiteY52" fmla="*/ 2882995 h 3232754"/>
                <a:gd name="connsiteX53" fmla="*/ 1847175 w 2482606"/>
                <a:gd name="connsiteY53" fmla="*/ 2913992 h 3232754"/>
                <a:gd name="connsiteX54" fmla="*/ 1909168 w 2482606"/>
                <a:gd name="connsiteY54" fmla="*/ 2960487 h 3232754"/>
                <a:gd name="connsiteX55" fmla="*/ 2002158 w 2482606"/>
                <a:gd name="connsiteY55" fmla="*/ 2991483 h 3232754"/>
                <a:gd name="connsiteX56" fmla="*/ 2048653 w 2482606"/>
                <a:gd name="connsiteY56" fmla="*/ 3006982 h 3232754"/>
                <a:gd name="connsiteX57" fmla="*/ 2389616 w 2482606"/>
                <a:gd name="connsiteY57" fmla="*/ 2991483 h 3232754"/>
                <a:gd name="connsiteX58" fmla="*/ 2451609 w 2482606"/>
                <a:gd name="connsiteY58" fmla="*/ 2975985 h 3232754"/>
                <a:gd name="connsiteX59" fmla="*/ 2482606 w 2482606"/>
                <a:gd name="connsiteY59" fmla="*/ 2929490 h 3232754"/>
                <a:gd name="connsiteX60" fmla="*/ 2451609 w 2482606"/>
                <a:gd name="connsiteY60" fmla="*/ 2882995 h 3232754"/>
                <a:gd name="connsiteX61" fmla="*/ 2312124 w 2482606"/>
                <a:gd name="connsiteY61" fmla="*/ 2851998 h 3232754"/>
                <a:gd name="connsiteX62" fmla="*/ 2265629 w 2482606"/>
                <a:gd name="connsiteY62" fmla="*/ 2836500 h 3232754"/>
                <a:gd name="connsiteX63" fmla="*/ 2141643 w 2482606"/>
                <a:gd name="connsiteY63" fmla="*/ 2821002 h 3232754"/>
                <a:gd name="connsiteX64" fmla="*/ 1955663 w 2482606"/>
                <a:gd name="connsiteY64" fmla="*/ 2728012 h 3232754"/>
                <a:gd name="connsiteX65" fmla="*/ 1909168 w 2482606"/>
                <a:gd name="connsiteY65" fmla="*/ 2697015 h 3232754"/>
                <a:gd name="connsiteX66" fmla="*/ 1878172 w 2482606"/>
                <a:gd name="connsiteY66" fmla="*/ 2650521 h 3232754"/>
                <a:gd name="connsiteX67" fmla="*/ 1831677 w 2482606"/>
                <a:gd name="connsiteY67" fmla="*/ 2635022 h 3232754"/>
                <a:gd name="connsiteX68" fmla="*/ 1785182 w 2482606"/>
                <a:gd name="connsiteY68" fmla="*/ 2604026 h 3232754"/>
                <a:gd name="connsiteX69" fmla="*/ 1754185 w 2482606"/>
                <a:gd name="connsiteY69" fmla="*/ 2511036 h 3232754"/>
                <a:gd name="connsiteX70" fmla="*/ 1738687 w 2482606"/>
                <a:gd name="connsiteY70" fmla="*/ 2433544 h 3232754"/>
                <a:gd name="connsiteX71" fmla="*/ 1707690 w 2482606"/>
                <a:gd name="connsiteY71" fmla="*/ 2340554 h 3232754"/>
                <a:gd name="connsiteX72" fmla="*/ 1692192 w 2482606"/>
                <a:gd name="connsiteY72" fmla="*/ 2294060 h 3232754"/>
                <a:gd name="connsiteX73" fmla="*/ 1676694 w 2482606"/>
                <a:gd name="connsiteY73" fmla="*/ 2247565 h 3232754"/>
                <a:gd name="connsiteX74" fmla="*/ 1645697 w 2482606"/>
                <a:gd name="connsiteY74" fmla="*/ 2123578 h 3232754"/>
                <a:gd name="connsiteX75" fmla="*/ 1692192 w 2482606"/>
                <a:gd name="connsiteY75" fmla="*/ 1782615 h 3232754"/>
                <a:gd name="connsiteX76" fmla="*/ 1723189 w 2482606"/>
                <a:gd name="connsiteY76" fmla="*/ 1736121 h 3232754"/>
                <a:gd name="connsiteX77" fmla="*/ 1769684 w 2482606"/>
                <a:gd name="connsiteY77" fmla="*/ 1643131 h 3232754"/>
                <a:gd name="connsiteX78" fmla="*/ 1785182 w 2482606"/>
                <a:gd name="connsiteY78" fmla="*/ 1581137 h 3232754"/>
                <a:gd name="connsiteX79" fmla="*/ 1816178 w 2482606"/>
                <a:gd name="connsiteY79" fmla="*/ 1410656 h 3232754"/>
                <a:gd name="connsiteX80" fmla="*/ 1847175 w 2482606"/>
                <a:gd name="connsiteY80" fmla="*/ 1193680 h 3232754"/>
                <a:gd name="connsiteX81" fmla="*/ 1878172 w 2482606"/>
                <a:gd name="connsiteY81" fmla="*/ 1100690 h 3232754"/>
                <a:gd name="connsiteX82" fmla="*/ 1924667 w 2482606"/>
                <a:gd name="connsiteY82" fmla="*/ 1007700 h 3232754"/>
                <a:gd name="connsiteX83" fmla="*/ 1986660 w 2482606"/>
                <a:gd name="connsiteY83" fmla="*/ 914710 h 3232754"/>
                <a:gd name="connsiteX84" fmla="*/ 2033155 w 2482606"/>
                <a:gd name="connsiteY84" fmla="*/ 806222 h 3232754"/>
                <a:gd name="connsiteX85" fmla="*/ 2079650 w 2482606"/>
                <a:gd name="connsiteY85" fmla="*/ 697734 h 3232754"/>
                <a:gd name="connsiteX86" fmla="*/ 2095148 w 2482606"/>
                <a:gd name="connsiteY86" fmla="*/ 558249 h 3232754"/>
                <a:gd name="connsiteX87" fmla="*/ 2126145 w 2482606"/>
                <a:gd name="connsiteY87" fmla="*/ 418765 h 3232754"/>
                <a:gd name="connsiteX88" fmla="*/ 2157141 w 2482606"/>
                <a:gd name="connsiteY88" fmla="*/ 325775 h 3232754"/>
                <a:gd name="connsiteX89" fmla="*/ 2219134 w 2482606"/>
                <a:gd name="connsiteY89" fmla="*/ 232785 h 3232754"/>
                <a:gd name="connsiteX90" fmla="*/ 2265629 w 2482606"/>
                <a:gd name="connsiteY90" fmla="*/ 139795 h 3232754"/>
                <a:gd name="connsiteX91" fmla="*/ 2296626 w 2482606"/>
                <a:gd name="connsiteY91" fmla="*/ 46805 h 3232754"/>
                <a:gd name="connsiteX92" fmla="*/ 2312124 w 2482606"/>
                <a:gd name="connsiteY92" fmla="*/ 310 h 3232754"/>
                <a:gd name="connsiteX93" fmla="*/ 2250131 w 2482606"/>
                <a:gd name="connsiteY93" fmla="*/ 15809 h 3232754"/>
                <a:gd name="connsiteX94" fmla="*/ 2141643 w 2482606"/>
                <a:gd name="connsiteY94" fmla="*/ 77802 h 3232754"/>
                <a:gd name="connsiteX95" fmla="*/ 2079650 w 2482606"/>
                <a:gd name="connsiteY95" fmla="*/ 108798 h 3232754"/>
                <a:gd name="connsiteX96" fmla="*/ 1940165 w 2482606"/>
                <a:gd name="connsiteY96" fmla="*/ 186290 h 3232754"/>
                <a:gd name="connsiteX97" fmla="*/ 1878172 w 2482606"/>
                <a:gd name="connsiteY97" fmla="*/ 294778 h 3232754"/>
                <a:gd name="connsiteX98" fmla="*/ 1847175 w 2482606"/>
                <a:gd name="connsiteY98" fmla="*/ 387768 h 3232754"/>
                <a:gd name="connsiteX99" fmla="*/ 1831677 w 2482606"/>
                <a:gd name="connsiteY99" fmla="*/ 573748 h 3232754"/>
                <a:gd name="connsiteX100" fmla="*/ 1785182 w 2482606"/>
                <a:gd name="connsiteY100" fmla="*/ 666737 h 3232754"/>
                <a:gd name="connsiteX101" fmla="*/ 1738687 w 2482606"/>
                <a:gd name="connsiteY101" fmla="*/ 728731 h 3232754"/>
                <a:gd name="connsiteX102" fmla="*/ 1645697 w 2482606"/>
                <a:gd name="connsiteY102" fmla="*/ 821721 h 3232754"/>
                <a:gd name="connsiteX103" fmla="*/ 1614701 w 2482606"/>
                <a:gd name="connsiteY103" fmla="*/ 868215 h 3232754"/>
                <a:gd name="connsiteX104" fmla="*/ 1599202 w 2482606"/>
                <a:gd name="connsiteY104" fmla="*/ 914710 h 3232754"/>
                <a:gd name="connsiteX105" fmla="*/ 1552707 w 2482606"/>
                <a:gd name="connsiteY105" fmla="*/ 945707 h 3232754"/>
                <a:gd name="connsiteX106" fmla="*/ 1289236 w 2482606"/>
                <a:gd name="connsiteY106" fmla="*/ 976704 h 3232754"/>
                <a:gd name="connsiteX107" fmla="*/ 1196246 w 2482606"/>
                <a:gd name="connsiteY107" fmla="*/ 945707 h 3232754"/>
                <a:gd name="connsiteX108" fmla="*/ 1149751 w 2482606"/>
                <a:gd name="connsiteY108" fmla="*/ 930209 h 3232754"/>
                <a:gd name="connsiteX109" fmla="*/ 1025765 w 2482606"/>
                <a:gd name="connsiteY109" fmla="*/ 790724 h 3232754"/>
                <a:gd name="connsiteX110" fmla="*/ 979270 w 2482606"/>
                <a:gd name="connsiteY110" fmla="*/ 697734 h 3232754"/>
                <a:gd name="connsiteX111" fmla="*/ 963772 w 2482606"/>
                <a:gd name="connsiteY111" fmla="*/ 651239 h 3232754"/>
                <a:gd name="connsiteX112" fmla="*/ 886280 w 2482606"/>
                <a:gd name="connsiteY112" fmla="*/ 604744 h 323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482606" h="3232754">
                  <a:moveTo>
                    <a:pt x="886280" y="604744"/>
                  </a:moveTo>
                  <a:lnTo>
                    <a:pt x="886280" y="604744"/>
                  </a:lnTo>
                  <a:cubicBezTo>
                    <a:pt x="881114" y="651239"/>
                    <a:pt x="870782" y="697448"/>
                    <a:pt x="870782" y="744229"/>
                  </a:cubicBezTo>
                  <a:cubicBezTo>
                    <a:pt x="870782" y="821893"/>
                    <a:pt x="879249" y="899359"/>
                    <a:pt x="886280" y="976704"/>
                  </a:cubicBezTo>
                  <a:cubicBezTo>
                    <a:pt x="891275" y="1031650"/>
                    <a:pt x="908630" y="1121979"/>
                    <a:pt x="917277" y="1178182"/>
                  </a:cubicBezTo>
                  <a:cubicBezTo>
                    <a:pt x="922832" y="1214287"/>
                    <a:pt x="925611" y="1250850"/>
                    <a:pt x="932775" y="1286670"/>
                  </a:cubicBezTo>
                  <a:cubicBezTo>
                    <a:pt x="935979" y="1302689"/>
                    <a:pt x="943785" y="1317457"/>
                    <a:pt x="948273" y="1333165"/>
                  </a:cubicBezTo>
                  <a:cubicBezTo>
                    <a:pt x="954125" y="1353646"/>
                    <a:pt x="959595" y="1374271"/>
                    <a:pt x="963772" y="1395158"/>
                  </a:cubicBezTo>
                  <a:cubicBezTo>
                    <a:pt x="978668" y="1469636"/>
                    <a:pt x="985246" y="1535956"/>
                    <a:pt x="994768" y="1612134"/>
                  </a:cubicBezTo>
                  <a:cubicBezTo>
                    <a:pt x="989602" y="1694792"/>
                    <a:pt x="987940" y="1777743"/>
                    <a:pt x="979270" y="1860107"/>
                  </a:cubicBezTo>
                  <a:cubicBezTo>
                    <a:pt x="977560" y="1876354"/>
                    <a:pt x="967734" y="1890753"/>
                    <a:pt x="963772" y="1906602"/>
                  </a:cubicBezTo>
                  <a:cubicBezTo>
                    <a:pt x="957383" y="1932157"/>
                    <a:pt x="955204" y="1958679"/>
                    <a:pt x="948273" y="1984093"/>
                  </a:cubicBezTo>
                  <a:cubicBezTo>
                    <a:pt x="939676" y="2015615"/>
                    <a:pt x="927609" y="2046086"/>
                    <a:pt x="917277" y="2077083"/>
                  </a:cubicBezTo>
                  <a:lnTo>
                    <a:pt x="870782" y="2216568"/>
                  </a:lnTo>
                  <a:lnTo>
                    <a:pt x="839785" y="2309558"/>
                  </a:lnTo>
                  <a:cubicBezTo>
                    <a:pt x="815231" y="2358666"/>
                    <a:pt x="802533" y="2393305"/>
                    <a:pt x="762294" y="2433544"/>
                  </a:cubicBezTo>
                  <a:cubicBezTo>
                    <a:pt x="749123" y="2446715"/>
                    <a:pt x="731297" y="2454209"/>
                    <a:pt x="715799" y="2464541"/>
                  </a:cubicBezTo>
                  <a:cubicBezTo>
                    <a:pt x="705467" y="2480039"/>
                    <a:pt x="697973" y="2497865"/>
                    <a:pt x="684802" y="2511036"/>
                  </a:cubicBezTo>
                  <a:cubicBezTo>
                    <a:pt x="647963" y="2547875"/>
                    <a:pt x="591353" y="2557684"/>
                    <a:pt x="545317" y="2573029"/>
                  </a:cubicBezTo>
                  <a:lnTo>
                    <a:pt x="452328" y="2604026"/>
                  </a:lnTo>
                  <a:cubicBezTo>
                    <a:pt x="436830" y="2609192"/>
                    <a:pt x="421682" y="2615562"/>
                    <a:pt x="405833" y="2619524"/>
                  </a:cubicBezTo>
                  <a:lnTo>
                    <a:pt x="343840" y="2635022"/>
                  </a:lnTo>
                  <a:cubicBezTo>
                    <a:pt x="312843" y="2655686"/>
                    <a:pt x="284170" y="2680355"/>
                    <a:pt x="250850" y="2697015"/>
                  </a:cubicBezTo>
                  <a:cubicBezTo>
                    <a:pt x="230185" y="2707347"/>
                    <a:pt x="208667" y="2716125"/>
                    <a:pt x="188856" y="2728012"/>
                  </a:cubicBezTo>
                  <a:cubicBezTo>
                    <a:pt x="156912" y="2747179"/>
                    <a:pt x="95867" y="2790005"/>
                    <a:pt x="95867" y="2790005"/>
                  </a:cubicBezTo>
                  <a:cubicBezTo>
                    <a:pt x="56910" y="2906872"/>
                    <a:pt x="109460" y="2762819"/>
                    <a:pt x="49372" y="2882995"/>
                  </a:cubicBezTo>
                  <a:cubicBezTo>
                    <a:pt x="42066" y="2897607"/>
                    <a:pt x="41179" y="2914878"/>
                    <a:pt x="33873" y="2929490"/>
                  </a:cubicBezTo>
                  <a:cubicBezTo>
                    <a:pt x="25543" y="2946150"/>
                    <a:pt x="-10294" y="2962814"/>
                    <a:pt x="2877" y="2975985"/>
                  </a:cubicBezTo>
                  <a:cubicBezTo>
                    <a:pt x="16049" y="2989156"/>
                    <a:pt x="32351" y="2952553"/>
                    <a:pt x="49372" y="2944988"/>
                  </a:cubicBezTo>
                  <a:cubicBezTo>
                    <a:pt x="115654" y="2915529"/>
                    <a:pt x="141249" y="2916523"/>
                    <a:pt x="204355" y="2898493"/>
                  </a:cubicBezTo>
                  <a:cubicBezTo>
                    <a:pt x="220063" y="2894005"/>
                    <a:pt x="235352" y="2888161"/>
                    <a:pt x="250850" y="2882995"/>
                  </a:cubicBezTo>
                  <a:cubicBezTo>
                    <a:pt x="457253" y="2745391"/>
                    <a:pt x="151348" y="2943440"/>
                    <a:pt x="343840" y="2836500"/>
                  </a:cubicBezTo>
                  <a:cubicBezTo>
                    <a:pt x="383764" y="2814320"/>
                    <a:pt x="430719" y="2764854"/>
                    <a:pt x="483324" y="2759009"/>
                  </a:cubicBezTo>
                  <a:cubicBezTo>
                    <a:pt x="560513" y="2750432"/>
                    <a:pt x="638307" y="2748676"/>
                    <a:pt x="715799" y="2743510"/>
                  </a:cubicBezTo>
                  <a:cubicBezTo>
                    <a:pt x="746796" y="2738344"/>
                    <a:pt x="777975" y="2734175"/>
                    <a:pt x="808789" y="2728012"/>
                  </a:cubicBezTo>
                  <a:cubicBezTo>
                    <a:pt x="829676" y="2723835"/>
                    <a:pt x="849729" y="2715753"/>
                    <a:pt x="870782" y="2712514"/>
                  </a:cubicBezTo>
                  <a:cubicBezTo>
                    <a:pt x="917019" y="2705401"/>
                    <a:pt x="963772" y="2702181"/>
                    <a:pt x="1010267" y="2697015"/>
                  </a:cubicBezTo>
                  <a:cubicBezTo>
                    <a:pt x="1015433" y="2712513"/>
                    <a:pt x="1021277" y="2727802"/>
                    <a:pt x="1025765" y="2743510"/>
                  </a:cubicBezTo>
                  <a:cubicBezTo>
                    <a:pt x="1031617" y="2763991"/>
                    <a:pt x="1035142" y="2785102"/>
                    <a:pt x="1041263" y="2805504"/>
                  </a:cubicBezTo>
                  <a:cubicBezTo>
                    <a:pt x="1050652" y="2836799"/>
                    <a:pt x="1072260" y="2898493"/>
                    <a:pt x="1072260" y="2898493"/>
                  </a:cubicBezTo>
                  <a:cubicBezTo>
                    <a:pt x="1067094" y="2970819"/>
                    <a:pt x="1067518" y="3043762"/>
                    <a:pt x="1056762" y="3115470"/>
                  </a:cubicBezTo>
                  <a:cubicBezTo>
                    <a:pt x="1051915" y="3147782"/>
                    <a:pt x="1025765" y="3208460"/>
                    <a:pt x="1025765" y="3208460"/>
                  </a:cubicBezTo>
                  <a:cubicBezTo>
                    <a:pt x="1109568" y="3236394"/>
                    <a:pt x="1114759" y="3245026"/>
                    <a:pt x="1242741" y="3208460"/>
                  </a:cubicBezTo>
                  <a:cubicBezTo>
                    <a:pt x="1263816" y="3202439"/>
                    <a:pt x="1273738" y="3177463"/>
                    <a:pt x="1289236" y="3161965"/>
                  </a:cubicBezTo>
                  <a:cubicBezTo>
                    <a:pt x="1299568" y="3120636"/>
                    <a:pt x="1318207" y="3080531"/>
                    <a:pt x="1320233" y="3037978"/>
                  </a:cubicBezTo>
                  <a:cubicBezTo>
                    <a:pt x="1336617" y="2693908"/>
                    <a:pt x="1245362" y="2772761"/>
                    <a:pt x="1382226" y="2681517"/>
                  </a:cubicBezTo>
                  <a:cubicBezTo>
                    <a:pt x="1413223" y="2686683"/>
                    <a:pt x="1445404" y="2687078"/>
                    <a:pt x="1475216" y="2697015"/>
                  </a:cubicBezTo>
                  <a:cubicBezTo>
                    <a:pt x="1492887" y="2702905"/>
                    <a:pt x="1505051" y="2719682"/>
                    <a:pt x="1521711" y="2728012"/>
                  </a:cubicBezTo>
                  <a:cubicBezTo>
                    <a:pt x="1536323" y="2735318"/>
                    <a:pt x="1552708" y="2738344"/>
                    <a:pt x="1568206" y="2743510"/>
                  </a:cubicBezTo>
                  <a:cubicBezTo>
                    <a:pt x="1583704" y="2753842"/>
                    <a:pt x="1598041" y="2766177"/>
                    <a:pt x="1614701" y="2774507"/>
                  </a:cubicBezTo>
                  <a:cubicBezTo>
                    <a:pt x="1629313" y="2781813"/>
                    <a:pt x="1646914" y="2782071"/>
                    <a:pt x="1661195" y="2790005"/>
                  </a:cubicBezTo>
                  <a:cubicBezTo>
                    <a:pt x="1693760" y="2808097"/>
                    <a:pt x="1723188" y="2831334"/>
                    <a:pt x="1754185" y="2851998"/>
                  </a:cubicBezTo>
                  <a:lnTo>
                    <a:pt x="1800680" y="2882995"/>
                  </a:lnTo>
                  <a:cubicBezTo>
                    <a:pt x="1816178" y="2893327"/>
                    <a:pt x="1832274" y="2902816"/>
                    <a:pt x="1847175" y="2913992"/>
                  </a:cubicBezTo>
                  <a:cubicBezTo>
                    <a:pt x="1867839" y="2929490"/>
                    <a:pt x="1886064" y="2948935"/>
                    <a:pt x="1909168" y="2960487"/>
                  </a:cubicBezTo>
                  <a:cubicBezTo>
                    <a:pt x="1938392" y="2975099"/>
                    <a:pt x="1971161" y="2981151"/>
                    <a:pt x="2002158" y="2991483"/>
                  </a:cubicBezTo>
                  <a:lnTo>
                    <a:pt x="2048653" y="3006982"/>
                  </a:lnTo>
                  <a:cubicBezTo>
                    <a:pt x="2162307" y="3001816"/>
                    <a:pt x="2276179" y="3000209"/>
                    <a:pt x="2389616" y="2991483"/>
                  </a:cubicBezTo>
                  <a:cubicBezTo>
                    <a:pt x="2410854" y="2989849"/>
                    <a:pt x="2433886" y="2987800"/>
                    <a:pt x="2451609" y="2975985"/>
                  </a:cubicBezTo>
                  <a:cubicBezTo>
                    <a:pt x="2467107" y="2965653"/>
                    <a:pt x="2472274" y="2944988"/>
                    <a:pt x="2482606" y="2929490"/>
                  </a:cubicBezTo>
                  <a:cubicBezTo>
                    <a:pt x="2472274" y="2913992"/>
                    <a:pt x="2466154" y="2894631"/>
                    <a:pt x="2451609" y="2882995"/>
                  </a:cubicBezTo>
                  <a:cubicBezTo>
                    <a:pt x="2431482" y="2866894"/>
                    <a:pt x="2313164" y="2852229"/>
                    <a:pt x="2312124" y="2851998"/>
                  </a:cubicBezTo>
                  <a:cubicBezTo>
                    <a:pt x="2296176" y="2848454"/>
                    <a:pt x="2281702" y="2839422"/>
                    <a:pt x="2265629" y="2836500"/>
                  </a:cubicBezTo>
                  <a:cubicBezTo>
                    <a:pt x="2224651" y="2829049"/>
                    <a:pt x="2182972" y="2826168"/>
                    <a:pt x="2141643" y="2821002"/>
                  </a:cubicBezTo>
                  <a:cubicBezTo>
                    <a:pt x="2013313" y="2778225"/>
                    <a:pt x="2075838" y="2808128"/>
                    <a:pt x="1955663" y="2728012"/>
                  </a:cubicBezTo>
                  <a:lnTo>
                    <a:pt x="1909168" y="2697015"/>
                  </a:lnTo>
                  <a:cubicBezTo>
                    <a:pt x="1898836" y="2681517"/>
                    <a:pt x="1892717" y="2662157"/>
                    <a:pt x="1878172" y="2650521"/>
                  </a:cubicBezTo>
                  <a:cubicBezTo>
                    <a:pt x="1865415" y="2640315"/>
                    <a:pt x="1846289" y="2642328"/>
                    <a:pt x="1831677" y="2635022"/>
                  </a:cubicBezTo>
                  <a:cubicBezTo>
                    <a:pt x="1815017" y="2626692"/>
                    <a:pt x="1800680" y="2614358"/>
                    <a:pt x="1785182" y="2604026"/>
                  </a:cubicBezTo>
                  <a:cubicBezTo>
                    <a:pt x="1774850" y="2573029"/>
                    <a:pt x="1760593" y="2543075"/>
                    <a:pt x="1754185" y="2511036"/>
                  </a:cubicBezTo>
                  <a:cubicBezTo>
                    <a:pt x="1749019" y="2485205"/>
                    <a:pt x="1745618" y="2458958"/>
                    <a:pt x="1738687" y="2433544"/>
                  </a:cubicBezTo>
                  <a:cubicBezTo>
                    <a:pt x="1730090" y="2402022"/>
                    <a:pt x="1718022" y="2371551"/>
                    <a:pt x="1707690" y="2340554"/>
                  </a:cubicBezTo>
                  <a:lnTo>
                    <a:pt x="1692192" y="2294060"/>
                  </a:lnTo>
                  <a:cubicBezTo>
                    <a:pt x="1687026" y="2278562"/>
                    <a:pt x="1679898" y="2263584"/>
                    <a:pt x="1676694" y="2247565"/>
                  </a:cubicBezTo>
                  <a:cubicBezTo>
                    <a:pt x="1657991" y="2154054"/>
                    <a:pt x="1669525" y="2195064"/>
                    <a:pt x="1645697" y="2123578"/>
                  </a:cubicBezTo>
                  <a:cubicBezTo>
                    <a:pt x="1648238" y="2082921"/>
                    <a:pt x="1640921" y="1859519"/>
                    <a:pt x="1692192" y="1782615"/>
                  </a:cubicBezTo>
                  <a:lnTo>
                    <a:pt x="1723189" y="1736121"/>
                  </a:lnTo>
                  <a:cubicBezTo>
                    <a:pt x="1788493" y="1540205"/>
                    <a:pt x="1679553" y="1853438"/>
                    <a:pt x="1769684" y="1643131"/>
                  </a:cubicBezTo>
                  <a:cubicBezTo>
                    <a:pt x="1778075" y="1623553"/>
                    <a:pt x="1780561" y="1601930"/>
                    <a:pt x="1785182" y="1581137"/>
                  </a:cubicBezTo>
                  <a:cubicBezTo>
                    <a:pt x="1794251" y="1540326"/>
                    <a:pt x="1811371" y="1449113"/>
                    <a:pt x="1816178" y="1410656"/>
                  </a:cubicBezTo>
                  <a:cubicBezTo>
                    <a:pt x="1831564" y="1287571"/>
                    <a:pt x="1820001" y="1284259"/>
                    <a:pt x="1847175" y="1193680"/>
                  </a:cubicBezTo>
                  <a:cubicBezTo>
                    <a:pt x="1856564" y="1162385"/>
                    <a:pt x="1860048" y="1127876"/>
                    <a:pt x="1878172" y="1100690"/>
                  </a:cubicBezTo>
                  <a:cubicBezTo>
                    <a:pt x="2015783" y="894269"/>
                    <a:pt x="1817717" y="1200209"/>
                    <a:pt x="1924667" y="1007700"/>
                  </a:cubicBezTo>
                  <a:cubicBezTo>
                    <a:pt x="1942759" y="975135"/>
                    <a:pt x="1970000" y="948030"/>
                    <a:pt x="1986660" y="914710"/>
                  </a:cubicBezTo>
                  <a:cubicBezTo>
                    <a:pt x="2089460" y="709107"/>
                    <a:pt x="1964742" y="965851"/>
                    <a:pt x="2033155" y="806222"/>
                  </a:cubicBezTo>
                  <a:cubicBezTo>
                    <a:pt x="2090609" y="672163"/>
                    <a:pt x="2043302" y="806773"/>
                    <a:pt x="2079650" y="697734"/>
                  </a:cubicBezTo>
                  <a:cubicBezTo>
                    <a:pt x="2084816" y="651239"/>
                    <a:pt x="2088532" y="604560"/>
                    <a:pt x="2095148" y="558249"/>
                  </a:cubicBezTo>
                  <a:cubicBezTo>
                    <a:pt x="2099171" y="530085"/>
                    <a:pt x="2116913" y="449537"/>
                    <a:pt x="2126145" y="418765"/>
                  </a:cubicBezTo>
                  <a:cubicBezTo>
                    <a:pt x="2135534" y="387470"/>
                    <a:pt x="2139017" y="352961"/>
                    <a:pt x="2157141" y="325775"/>
                  </a:cubicBezTo>
                  <a:cubicBezTo>
                    <a:pt x="2177805" y="294778"/>
                    <a:pt x="2207353" y="268126"/>
                    <a:pt x="2219134" y="232785"/>
                  </a:cubicBezTo>
                  <a:cubicBezTo>
                    <a:pt x="2275663" y="63207"/>
                    <a:pt x="2185507" y="320071"/>
                    <a:pt x="2265629" y="139795"/>
                  </a:cubicBezTo>
                  <a:cubicBezTo>
                    <a:pt x="2278899" y="109938"/>
                    <a:pt x="2286294" y="77802"/>
                    <a:pt x="2296626" y="46805"/>
                  </a:cubicBezTo>
                  <a:cubicBezTo>
                    <a:pt x="2301792" y="31307"/>
                    <a:pt x="2327973" y="-3652"/>
                    <a:pt x="2312124" y="310"/>
                  </a:cubicBezTo>
                  <a:cubicBezTo>
                    <a:pt x="2291460" y="5476"/>
                    <a:pt x="2270075" y="8330"/>
                    <a:pt x="2250131" y="15809"/>
                  </a:cubicBezTo>
                  <a:cubicBezTo>
                    <a:pt x="2182001" y="41358"/>
                    <a:pt x="2198877" y="45097"/>
                    <a:pt x="2141643" y="77802"/>
                  </a:cubicBezTo>
                  <a:cubicBezTo>
                    <a:pt x="2121584" y="89264"/>
                    <a:pt x="2099461" y="96911"/>
                    <a:pt x="2079650" y="108798"/>
                  </a:cubicBezTo>
                  <a:cubicBezTo>
                    <a:pt x="1946420" y="188736"/>
                    <a:pt x="2033687" y="155117"/>
                    <a:pt x="1940165" y="186290"/>
                  </a:cubicBezTo>
                  <a:cubicBezTo>
                    <a:pt x="1912204" y="228231"/>
                    <a:pt x="1897836" y="245617"/>
                    <a:pt x="1878172" y="294778"/>
                  </a:cubicBezTo>
                  <a:cubicBezTo>
                    <a:pt x="1866037" y="325114"/>
                    <a:pt x="1847175" y="387768"/>
                    <a:pt x="1847175" y="387768"/>
                  </a:cubicBezTo>
                  <a:cubicBezTo>
                    <a:pt x="1842009" y="449761"/>
                    <a:pt x="1839899" y="512086"/>
                    <a:pt x="1831677" y="573748"/>
                  </a:cubicBezTo>
                  <a:cubicBezTo>
                    <a:pt x="1826643" y="611503"/>
                    <a:pt x="1806592" y="636762"/>
                    <a:pt x="1785182" y="666737"/>
                  </a:cubicBezTo>
                  <a:cubicBezTo>
                    <a:pt x="1770168" y="687756"/>
                    <a:pt x="1755967" y="709531"/>
                    <a:pt x="1738687" y="728731"/>
                  </a:cubicBezTo>
                  <a:cubicBezTo>
                    <a:pt x="1709362" y="761314"/>
                    <a:pt x="1670013" y="785247"/>
                    <a:pt x="1645697" y="821721"/>
                  </a:cubicBezTo>
                  <a:cubicBezTo>
                    <a:pt x="1635365" y="837219"/>
                    <a:pt x="1623031" y="851555"/>
                    <a:pt x="1614701" y="868215"/>
                  </a:cubicBezTo>
                  <a:cubicBezTo>
                    <a:pt x="1607395" y="882827"/>
                    <a:pt x="1609408" y="901953"/>
                    <a:pt x="1599202" y="914710"/>
                  </a:cubicBezTo>
                  <a:cubicBezTo>
                    <a:pt x="1587566" y="929255"/>
                    <a:pt x="1568205" y="935375"/>
                    <a:pt x="1552707" y="945707"/>
                  </a:cubicBezTo>
                  <a:cubicBezTo>
                    <a:pt x="1481424" y="1052634"/>
                    <a:pt x="1528653" y="1010906"/>
                    <a:pt x="1289236" y="976704"/>
                  </a:cubicBezTo>
                  <a:cubicBezTo>
                    <a:pt x="1256891" y="972083"/>
                    <a:pt x="1227243" y="956039"/>
                    <a:pt x="1196246" y="945707"/>
                  </a:cubicBezTo>
                  <a:lnTo>
                    <a:pt x="1149751" y="930209"/>
                  </a:lnTo>
                  <a:cubicBezTo>
                    <a:pt x="1043591" y="824048"/>
                    <a:pt x="1081078" y="873692"/>
                    <a:pt x="1025765" y="790724"/>
                  </a:cubicBezTo>
                  <a:cubicBezTo>
                    <a:pt x="986810" y="673858"/>
                    <a:pt x="1039358" y="817910"/>
                    <a:pt x="979270" y="697734"/>
                  </a:cubicBezTo>
                  <a:cubicBezTo>
                    <a:pt x="971964" y="683122"/>
                    <a:pt x="975324" y="662791"/>
                    <a:pt x="963772" y="651239"/>
                  </a:cubicBezTo>
                  <a:cubicBezTo>
                    <a:pt x="943373" y="630840"/>
                    <a:pt x="899195" y="612493"/>
                    <a:pt x="886280" y="604744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651971"/>
            <a:ext cx="2922016" cy="19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39552" y="1124744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ищу место, где этот бестолковый Буратино зарыл золотые монеты, и ни как  не  могу понять, что обозначают эти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таинственные знаки.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439594">
            <a:off x="6670789" y="1760641"/>
            <a:ext cx="2361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20 =15</a:t>
            </a:r>
          </a:p>
        </p:txBody>
      </p:sp>
      <p:sp>
        <p:nvSpPr>
          <p:cNvPr id="19" name="Прямоугольник 18"/>
          <p:cNvSpPr/>
          <p:nvPr/>
        </p:nvSpPr>
        <p:spPr>
          <a:xfrm rot="19771360">
            <a:off x="5099907" y="2602071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3,2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33,28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8041" y="5290513"/>
            <a:ext cx="1679773" cy="14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ьная выноска 20"/>
          <p:cNvSpPr/>
          <p:nvPr/>
        </p:nvSpPr>
        <p:spPr>
          <a:xfrm rot="753315">
            <a:off x="2749162" y="4575052"/>
            <a:ext cx="837363" cy="546345"/>
          </a:xfrm>
          <a:prstGeom prst="wedgeEllipseCallout">
            <a:avLst>
              <a:gd name="adj1" fmla="val -74720"/>
              <a:gd name="adj2" fmla="val 1108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477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3399"/>
                </a:solidFill>
                <a:latin typeface="Monotype Corsiva" pitchFamily="66" charset="0"/>
              </a:rPr>
              <a:t>Сказочная станция</a:t>
            </a:r>
            <a:endParaRPr lang="ru-RU" sz="60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Documents and Settings\Ученик 1\Рабочий стол\лабиринт\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002" y="3558922"/>
            <a:ext cx="1009799" cy="10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C:\Documents and Settings\Ученик 1\Рабочий стол\лабиринт\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369" y="5284658"/>
            <a:ext cx="1009799" cy="10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Ученик 1\Рабочий стол\лабиринт\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710" y="3691528"/>
            <a:ext cx="948085" cy="9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C:\Documents and Settings\Ученик 1\Рабочий стол\лабиринт\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703" y="4419733"/>
            <a:ext cx="1009799" cy="10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C:\Documents and Settings\Ученик 1\Рабочий стол\лабиринт\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163" y="5459577"/>
            <a:ext cx="1020093" cy="10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C:\Documents and Settings\Ученик 1\Рабочий стол\лабиринт\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553" y="4824080"/>
            <a:ext cx="1020093" cy="10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3399"/>
                </a:solidFill>
                <a:latin typeface="Monotype Corsiva" pitchFamily="66" charset="0"/>
              </a:rPr>
              <a:t>Сказочная станция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3,2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= 33,28  </a:t>
            </a:r>
          </a:p>
          <a:p>
            <a:pPr marL="514350" indent="-514350">
              <a:spcAft>
                <a:spcPts val="12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35: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– 20 =15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544" y="3842406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10,4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5599" y="4961271"/>
            <a:ext cx="1487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157" y="4453661"/>
            <a:ext cx="2103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10,6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544" y="5494079"/>
            <a:ext cx="2411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176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5618" y="540544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65774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=0,25</a:t>
            </a:r>
            <a:endParaRPr lang="ru-RU" sz="48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712940" y="1043614"/>
            <a:ext cx="1992635" cy="2769096"/>
            <a:chOff x="-3276872" y="188640"/>
            <a:chExt cx="4608512" cy="5957485"/>
          </a:xfrm>
        </p:grpSpPr>
        <p:sp>
          <p:nvSpPr>
            <p:cNvPr id="25" name="Облако 24"/>
            <p:cNvSpPr/>
            <p:nvPr/>
          </p:nvSpPr>
          <p:spPr>
            <a:xfrm>
              <a:off x="-3276872" y="188640"/>
              <a:ext cx="4608512" cy="4320480"/>
            </a:xfrm>
            <a:prstGeom prst="cloud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-2451609" y="2913371"/>
              <a:ext cx="2482606" cy="3232754"/>
            </a:xfrm>
            <a:custGeom>
              <a:avLst/>
              <a:gdLst>
                <a:gd name="connsiteX0" fmla="*/ 886280 w 2482606"/>
                <a:gd name="connsiteY0" fmla="*/ 604744 h 3232754"/>
                <a:gd name="connsiteX1" fmla="*/ 886280 w 2482606"/>
                <a:gd name="connsiteY1" fmla="*/ 604744 h 3232754"/>
                <a:gd name="connsiteX2" fmla="*/ 870782 w 2482606"/>
                <a:gd name="connsiteY2" fmla="*/ 744229 h 3232754"/>
                <a:gd name="connsiteX3" fmla="*/ 886280 w 2482606"/>
                <a:gd name="connsiteY3" fmla="*/ 976704 h 3232754"/>
                <a:gd name="connsiteX4" fmla="*/ 917277 w 2482606"/>
                <a:gd name="connsiteY4" fmla="*/ 1178182 h 3232754"/>
                <a:gd name="connsiteX5" fmla="*/ 932775 w 2482606"/>
                <a:gd name="connsiteY5" fmla="*/ 1286670 h 3232754"/>
                <a:gd name="connsiteX6" fmla="*/ 948273 w 2482606"/>
                <a:gd name="connsiteY6" fmla="*/ 1333165 h 3232754"/>
                <a:gd name="connsiteX7" fmla="*/ 963772 w 2482606"/>
                <a:gd name="connsiteY7" fmla="*/ 1395158 h 3232754"/>
                <a:gd name="connsiteX8" fmla="*/ 994768 w 2482606"/>
                <a:gd name="connsiteY8" fmla="*/ 1612134 h 3232754"/>
                <a:gd name="connsiteX9" fmla="*/ 979270 w 2482606"/>
                <a:gd name="connsiteY9" fmla="*/ 1860107 h 3232754"/>
                <a:gd name="connsiteX10" fmla="*/ 963772 w 2482606"/>
                <a:gd name="connsiteY10" fmla="*/ 1906602 h 3232754"/>
                <a:gd name="connsiteX11" fmla="*/ 948273 w 2482606"/>
                <a:gd name="connsiteY11" fmla="*/ 1984093 h 3232754"/>
                <a:gd name="connsiteX12" fmla="*/ 917277 w 2482606"/>
                <a:gd name="connsiteY12" fmla="*/ 2077083 h 3232754"/>
                <a:gd name="connsiteX13" fmla="*/ 870782 w 2482606"/>
                <a:gd name="connsiteY13" fmla="*/ 2216568 h 3232754"/>
                <a:gd name="connsiteX14" fmla="*/ 839785 w 2482606"/>
                <a:gd name="connsiteY14" fmla="*/ 2309558 h 3232754"/>
                <a:gd name="connsiteX15" fmla="*/ 762294 w 2482606"/>
                <a:gd name="connsiteY15" fmla="*/ 2433544 h 3232754"/>
                <a:gd name="connsiteX16" fmla="*/ 715799 w 2482606"/>
                <a:gd name="connsiteY16" fmla="*/ 2464541 h 3232754"/>
                <a:gd name="connsiteX17" fmla="*/ 684802 w 2482606"/>
                <a:gd name="connsiteY17" fmla="*/ 2511036 h 3232754"/>
                <a:gd name="connsiteX18" fmla="*/ 545317 w 2482606"/>
                <a:gd name="connsiteY18" fmla="*/ 2573029 h 3232754"/>
                <a:gd name="connsiteX19" fmla="*/ 452328 w 2482606"/>
                <a:gd name="connsiteY19" fmla="*/ 2604026 h 3232754"/>
                <a:gd name="connsiteX20" fmla="*/ 405833 w 2482606"/>
                <a:gd name="connsiteY20" fmla="*/ 2619524 h 3232754"/>
                <a:gd name="connsiteX21" fmla="*/ 343840 w 2482606"/>
                <a:gd name="connsiteY21" fmla="*/ 2635022 h 3232754"/>
                <a:gd name="connsiteX22" fmla="*/ 250850 w 2482606"/>
                <a:gd name="connsiteY22" fmla="*/ 2697015 h 3232754"/>
                <a:gd name="connsiteX23" fmla="*/ 188856 w 2482606"/>
                <a:gd name="connsiteY23" fmla="*/ 2728012 h 3232754"/>
                <a:gd name="connsiteX24" fmla="*/ 95867 w 2482606"/>
                <a:gd name="connsiteY24" fmla="*/ 2790005 h 3232754"/>
                <a:gd name="connsiteX25" fmla="*/ 49372 w 2482606"/>
                <a:gd name="connsiteY25" fmla="*/ 2882995 h 3232754"/>
                <a:gd name="connsiteX26" fmla="*/ 33873 w 2482606"/>
                <a:gd name="connsiteY26" fmla="*/ 2929490 h 3232754"/>
                <a:gd name="connsiteX27" fmla="*/ 2877 w 2482606"/>
                <a:gd name="connsiteY27" fmla="*/ 2975985 h 3232754"/>
                <a:gd name="connsiteX28" fmla="*/ 49372 w 2482606"/>
                <a:gd name="connsiteY28" fmla="*/ 2944988 h 3232754"/>
                <a:gd name="connsiteX29" fmla="*/ 204355 w 2482606"/>
                <a:gd name="connsiteY29" fmla="*/ 2898493 h 3232754"/>
                <a:gd name="connsiteX30" fmla="*/ 250850 w 2482606"/>
                <a:gd name="connsiteY30" fmla="*/ 2882995 h 3232754"/>
                <a:gd name="connsiteX31" fmla="*/ 343840 w 2482606"/>
                <a:gd name="connsiteY31" fmla="*/ 2836500 h 3232754"/>
                <a:gd name="connsiteX32" fmla="*/ 483324 w 2482606"/>
                <a:gd name="connsiteY32" fmla="*/ 2759009 h 3232754"/>
                <a:gd name="connsiteX33" fmla="*/ 715799 w 2482606"/>
                <a:gd name="connsiteY33" fmla="*/ 2743510 h 3232754"/>
                <a:gd name="connsiteX34" fmla="*/ 808789 w 2482606"/>
                <a:gd name="connsiteY34" fmla="*/ 2728012 h 3232754"/>
                <a:gd name="connsiteX35" fmla="*/ 870782 w 2482606"/>
                <a:gd name="connsiteY35" fmla="*/ 2712514 h 3232754"/>
                <a:gd name="connsiteX36" fmla="*/ 1010267 w 2482606"/>
                <a:gd name="connsiteY36" fmla="*/ 2697015 h 3232754"/>
                <a:gd name="connsiteX37" fmla="*/ 1025765 w 2482606"/>
                <a:gd name="connsiteY37" fmla="*/ 2743510 h 3232754"/>
                <a:gd name="connsiteX38" fmla="*/ 1041263 w 2482606"/>
                <a:gd name="connsiteY38" fmla="*/ 2805504 h 3232754"/>
                <a:gd name="connsiteX39" fmla="*/ 1072260 w 2482606"/>
                <a:gd name="connsiteY39" fmla="*/ 2898493 h 3232754"/>
                <a:gd name="connsiteX40" fmla="*/ 1056762 w 2482606"/>
                <a:gd name="connsiteY40" fmla="*/ 3115470 h 3232754"/>
                <a:gd name="connsiteX41" fmla="*/ 1025765 w 2482606"/>
                <a:gd name="connsiteY41" fmla="*/ 3208460 h 3232754"/>
                <a:gd name="connsiteX42" fmla="*/ 1242741 w 2482606"/>
                <a:gd name="connsiteY42" fmla="*/ 3208460 h 3232754"/>
                <a:gd name="connsiteX43" fmla="*/ 1289236 w 2482606"/>
                <a:gd name="connsiteY43" fmla="*/ 3161965 h 3232754"/>
                <a:gd name="connsiteX44" fmla="*/ 1320233 w 2482606"/>
                <a:gd name="connsiteY44" fmla="*/ 3037978 h 3232754"/>
                <a:gd name="connsiteX45" fmla="*/ 1382226 w 2482606"/>
                <a:gd name="connsiteY45" fmla="*/ 2681517 h 3232754"/>
                <a:gd name="connsiteX46" fmla="*/ 1475216 w 2482606"/>
                <a:gd name="connsiteY46" fmla="*/ 2697015 h 3232754"/>
                <a:gd name="connsiteX47" fmla="*/ 1521711 w 2482606"/>
                <a:gd name="connsiteY47" fmla="*/ 2728012 h 3232754"/>
                <a:gd name="connsiteX48" fmla="*/ 1568206 w 2482606"/>
                <a:gd name="connsiteY48" fmla="*/ 2743510 h 3232754"/>
                <a:gd name="connsiteX49" fmla="*/ 1614701 w 2482606"/>
                <a:gd name="connsiteY49" fmla="*/ 2774507 h 3232754"/>
                <a:gd name="connsiteX50" fmla="*/ 1661195 w 2482606"/>
                <a:gd name="connsiteY50" fmla="*/ 2790005 h 3232754"/>
                <a:gd name="connsiteX51" fmla="*/ 1754185 w 2482606"/>
                <a:gd name="connsiteY51" fmla="*/ 2851998 h 3232754"/>
                <a:gd name="connsiteX52" fmla="*/ 1800680 w 2482606"/>
                <a:gd name="connsiteY52" fmla="*/ 2882995 h 3232754"/>
                <a:gd name="connsiteX53" fmla="*/ 1847175 w 2482606"/>
                <a:gd name="connsiteY53" fmla="*/ 2913992 h 3232754"/>
                <a:gd name="connsiteX54" fmla="*/ 1909168 w 2482606"/>
                <a:gd name="connsiteY54" fmla="*/ 2960487 h 3232754"/>
                <a:gd name="connsiteX55" fmla="*/ 2002158 w 2482606"/>
                <a:gd name="connsiteY55" fmla="*/ 2991483 h 3232754"/>
                <a:gd name="connsiteX56" fmla="*/ 2048653 w 2482606"/>
                <a:gd name="connsiteY56" fmla="*/ 3006982 h 3232754"/>
                <a:gd name="connsiteX57" fmla="*/ 2389616 w 2482606"/>
                <a:gd name="connsiteY57" fmla="*/ 2991483 h 3232754"/>
                <a:gd name="connsiteX58" fmla="*/ 2451609 w 2482606"/>
                <a:gd name="connsiteY58" fmla="*/ 2975985 h 3232754"/>
                <a:gd name="connsiteX59" fmla="*/ 2482606 w 2482606"/>
                <a:gd name="connsiteY59" fmla="*/ 2929490 h 3232754"/>
                <a:gd name="connsiteX60" fmla="*/ 2451609 w 2482606"/>
                <a:gd name="connsiteY60" fmla="*/ 2882995 h 3232754"/>
                <a:gd name="connsiteX61" fmla="*/ 2312124 w 2482606"/>
                <a:gd name="connsiteY61" fmla="*/ 2851998 h 3232754"/>
                <a:gd name="connsiteX62" fmla="*/ 2265629 w 2482606"/>
                <a:gd name="connsiteY62" fmla="*/ 2836500 h 3232754"/>
                <a:gd name="connsiteX63" fmla="*/ 2141643 w 2482606"/>
                <a:gd name="connsiteY63" fmla="*/ 2821002 h 3232754"/>
                <a:gd name="connsiteX64" fmla="*/ 1955663 w 2482606"/>
                <a:gd name="connsiteY64" fmla="*/ 2728012 h 3232754"/>
                <a:gd name="connsiteX65" fmla="*/ 1909168 w 2482606"/>
                <a:gd name="connsiteY65" fmla="*/ 2697015 h 3232754"/>
                <a:gd name="connsiteX66" fmla="*/ 1878172 w 2482606"/>
                <a:gd name="connsiteY66" fmla="*/ 2650521 h 3232754"/>
                <a:gd name="connsiteX67" fmla="*/ 1831677 w 2482606"/>
                <a:gd name="connsiteY67" fmla="*/ 2635022 h 3232754"/>
                <a:gd name="connsiteX68" fmla="*/ 1785182 w 2482606"/>
                <a:gd name="connsiteY68" fmla="*/ 2604026 h 3232754"/>
                <a:gd name="connsiteX69" fmla="*/ 1754185 w 2482606"/>
                <a:gd name="connsiteY69" fmla="*/ 2511036 h 3232754"/>
                <a:gd name="connsiteX70" fmla="*/ 1738687 w 2482606"/>
                <a:gd name="connsiteY70" fmla="*/ 2433544 h 3232754"/>
                <a:gd name="connsiteX71" fmla="*/ 1707690 w 2482606"/>
                <a:gd name="connsiteY71" fmla="*/ 2340554 h 3232754"/>
                <a:gd name="connsiteX72" fmla="*/ 1692192 w 2482606"/>
                <a:gd name="connsiteY72" fmla="*/ 2294060 h 3232754"/>
                <a:gd name="connsiteX73" fmla="*/ 1676694 w 2482606"/>
                <a:gd name="connsiteY73" fmla="*/ 2247565 h 3232754"/>
                <a:gd name="connsiteX74" fmla="*/ 1645697 w 2482606"/>
                <a:gd name="connsiteY74" fmla="*/ 2123578 h 3232754"/>
                <a:gd name="connsiteX75" fmla="*/ 1692192 w 2482606"/>
                <a:gd name="connsiteY75" fmla="*/ 1782615 h 3232754"/>
                <a:gd name="connsiteX76" fmla="*/ 1723189 w 2482606"/>
                <a:gd name="connsiteY76" fmla="*/ 1736121 h 3232754"/>
                <a:gd name="connsiteX77" fmla="*/ 1769684 w 2482606"/>
                <a:gd name="connsiteY77" fmla="*/ 1643131 h 3232754"/>
                <a:gd name="connsiteX78" fmla="*/ 1785182 w 2482606"/>
                <a:gd name="connsiteY78" fmla="*/ 1581137 h 3232754"/>
                <a:gd name="connsiteX79" fmla="*/ 1816178 w 2482606"/>
                <a:gd name="connsiteY79" fmla="*/ 1410656 h 3232754"/>
                <a:gd name="connsiteX80" fmla="*/ 1847175 w 2482606"/>
                <a:gd name="connsiteY80" fmla="*/ 1193680 h 3232754"/>
                <a:gd name="connsiteX81" fmla="*/ 1878172 w 2482606"/>
                <a:gd name="connsiteY81" fmla="*/ 1100690 h 3232754"/>
                <a:gd name="connsiteX82" fmla="*/ 1924667 w 2482606"/>
                <a:gd name="connsiteY82" fmla="*/ 1007700 h 3232754"/>
                <a:gd name="connsiteX83" fmla="*/ 1986660 w 2482606"/>
                <a:gd name="connsiteY83" fmla="*/ 914710 h 3232754"/>
                <a:gd name="connsiteX84" fmla="*/ 2033155 w 2482606"/>
                <a:gd name="connsiteY84" fmla="*/ 806222 h 3232754"/>
                <a:gd name="connsiteX85" fmla="*/ 2079650 w 2482606"/>
                <a:gd name="connsiteY85" fmla="*/ 697734 h 3232754"/>
                <a:gd name="connsiteX86" fmla="*/ 2095148 w 2482606"/>
                <a:gd name="connsiteY86" fmla="*/ 558249 h 3232754"/>
                <a:gd name="connsiteX87" fmla="*/ 2126145 w 2482606"/>
                <a:gd name="connsiteY87" fmla="*/ 418765 h 3232754"/>
                <a:gd name="connsiteX88" fmla="*/ 2157141 w 2482606"/>
                <a:gd name="connsiteY88" fmla="*/ 325775 h 3232754"/>
                <a:gd name="connsiteX89" fmla="*/ 2219134 w 2482606"/>
                <a:gd name="connsiteY89" fmla="*/ 232785 h 3232754"/>
                <a:gd name="connsiteX90" fmla="*/ 2265629 w 2482606"/>
                <a:gd name="connsiteY90" fmla="*/ 139795 h 3232754"/>
                <a:gd name="connsiteX91" fmla="*/ 2296626 w 2482606"/>
                <a:gd name="connsiteY91" fmla="*/ 46805 h 3232754"/>
                <a:gd name="connsiteX92" fmla="*/ 2312124 w 2482606"/>
                <a:gd name="connsiteY92" fmla="*/ 310 h 3232754"/>
                <a:gd name="connsiteX93" fmla="*/ 2250131 w 2482606"/>
                <a:gd name="connsiteY93" fmla="*/ 15809 h 3232754"/>
                <a:gd name="connsiteX94" fmla="*/ 2141643 w 2482606"/>
                <a:gd name="connsiteY94" fmla="*/ 77802 h 3232754"/>
                <a:gd name="connsiteX95" fmla="*/ 2079650 w 2482606"/>
                <a:gd name="connsiteY95" fmla="*/ 108798 h 3232754"/>
                <a:gd name="connsiteX96" fmla="*/ 1940165 w 2482606"/>
                <a:gd name="connsiteY96" fmla="*/ 186290 h 3232754"/>
                <a:gd name="connsiteX97" fmla="*/ 1878172 w 2482606"/>
                <a:gd name="connsiteY97" fmla="*/ 294778 h 3232754"/>
                <a:gd name="connsiteX98" fmla="*/ 1847175 w 2482606"/>
                <a:gd name="connsiteY98" fmla="*/ 387768 h 3232754"/>
                <a:gd name="connsiteX99" fmla="*/ 1831677 w 2482606"/>
                <a:gd name="connsiteY99" fmla="*/ 573748 h 3232754"/>
                <a:gd name="connsiteX100" fmla="*/ 1785182 w 2482606"/>
                <a:gd name="connsiteY100" fmla="*/ 666737 h 3232754"/>
                <a:gd name="connsiteX101" fmla="*/ 1738687 w 2482606"/>
                <a:gd name="connsiteY101" fmla="*/ 728731 h 3232754"/>
                <a:gd name="connsiteX102" fmla="*/ 1645697 w 2482606"/>
                <a:gd name="connsiteY102" fmla="*/ 821721 h 3232754"/>
                <a:gd name="connsiteX103" fmla="*/ 1614701 w 2482606"/>
                <a:gd name="connsiteY103" fmla="*/ 868215 h 3232754"/>
                <a:gd name="connsiteX104" fmla="*/ 1599202 w 2482606"/>
                <a:gd name="connsiteY104" fmla="*/ 914710 h 3232754"/>
                <a:gd name="connsiteX105" fmla="*/ 1552707 w 2482606"/>
                <a:gd name="connsiteY105" fmla="*/ 945707 h 3232754"/>
                <a:gd name="connsiteX106" fmla="*/ 1289236 w 2482606"/>
                <a:gd name="connsiteY106" fmla="*/ 976704 h 3232754"/>
                <a:gd name="connsiteX107" fmla="*/ 1196246 w 2482606"/>
                <a:gd name="connsiteY107" fmla="*/ 945707 h 3232754"/>
                <a:gd name="connsiteX108" fmla="*/ 1149751 w 2482606"/>
                <a:gd name="connsiteY108" fmla="*/ 930209 h 3232754"/>
                <a:gd name="connsiteX109" fmla="*/ 1025765 w 2482606"/>
                <a:gd name="connsiteY109" fmla="*/ 790724 h 3232754"/>
                <a:gd name="connsiteX110" fmla="*/ 979270 w 2482606"/>
                <a:gd name="connsiteY110" fmla="*/ 697734 h 3232754"/>
                <a:gd name="connsiteX111" fmla="*/ 963772 w 2482606"/>
                <a:gd name="connsiteY111" fmla="*/ 651239 h 3232754"/>
                <a:gd name="connsiteX112" fmla="*/ 886280 w 2482606"/>
                <a:gd name="connsiteY112" fmla="*/ 604744 h 323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482606" h="3232754">
                  <a:moveTo>
                    <a:pt x="886280" y="604744"/>
                  </a:moveTo>
                  <a:lnTo>
                    <a:pt x="886280" y="604744"/>
                  </a:lnTo>
                  <a:cubicBezTo>
                    <a:pt x="881114" y="651239"/>
                    <a:pt x="870782" y="697448"/>
                    <a:pt x="870782" y="744229"/>
                  </a:cubicBezTo>
                  <a:cubicBezTo>
                    <a:pt x="870782" y="821893"/>
                    <a:pt x="879249" y="899359"/>
                    <a:pt x="886280" y="976704"/>
                  </a:cubicBezTo>
                  <a:cubicBezTo>
                    <a:pt x="891275" y="1031650"/>
                    <a:pt x="908630" y="1121979"/>
                    <a:pt x="917277" y="1178182"/>
                  </a:cubicBezTo>
                  <a:cubicBezTo>
                    <a:pt x="922832" y="1214287"/>
                    <a:pt x="925611" y="1250850"/>
                    <a:pt x="932775" y="1286670"/>
                  </a:cubicBezTo>
                  <a:cubicBezTo>
                    <a:pt x="935979" y="1302689"/>
                    <a:pt x="943785" y="1317457"/>
                    <a:pt x="948273" y="1333165"/>
                  </a:cubicBezTo>
                  <a:cubicBezTo>
                    <a:pt x="954125" y="1353646"/>
                    <a:pt x="959595" y="1374271"/>
                    <a:pt x="963772" y="1395158"/>
                  </a:cubicBezTo>
                  <a:cubicBezTo>
                    <a:pt x="978668" y="1469636"/>
                    <a:pt x="985246" y="1535956"/>
                    <a:pt x="994768" y="1612134"/>
                  </a:cubicBezTo>
                  <a:cubicBezTo>
                    <a:pt x="989602" y="1694792"/>
                    <a:pt x="987940" y="1777743"/>
                    <a:pt x="979270" y="1860107"/>
                  </a:cubicBezTo>
                  <a:cubicBezTo>
                    <a:pt x="977560" y="1876354"/>
                    <a:pt x="967734" y="1890753"/>
                    <a:pt x="963772" y="1906602"/>
                  </a:cubicBezTo>
                  <a:cubicBezTo>
                    <a:pt x="957383" y="1932157"/>
                    <a:pt x="955204" y="1958679"/>
                    <a:pt x="948273" y="1984093"/>
                  </a:cubicBezTo>
                  <a:cubicBezTo>
                    <a:pt x="939676" y="2015615"/>
                    <a:pt x="927609" y="2046086"/>
                    <a:pt x="917277" y="2077083"/>
                  </a:cubicBezTo>
                  <a:lnTo>
                    <a:pt x="870782" y="2216568"/>
                  </a:lnTo>
                  <a:lnTo>
                    <a:pt x="839785" y="2309558"/>
                  </a:lnTo>
                  <a:cubicBezTo>
                    <a:pt x="815231" y="2358666"/>
                    <a:pt x="802533" y="2393305"/>
                    <a:pt x="762294" y="2433544"/>
                  </a:cubicBezTo>
                  <a:cubicBezTo>
                    <a:pt x="749123" y="2446715"/>
                    <a:pt x="731297" y="2454209"/>
                    <a:pt x="715799" y="2464541"/>
                  </a:cubicBezTo>
                  <a:cubicBezTo>
                    <a:pt x="705467" y="2480039"/>
                    <a:pt x="697973" y="2497865"/>
                    <a:pt x="684802" y="2511036"/>
                  </a:cubicBezTo>
                  <a:cubicBezTo>
                    <a:pt x="647963" y="2547875"/>
                    <a:pt x="591353" y="2557684"/>
                    <a:pt x="545317" y="2573029"/>
                  </a:cubicBezTo>
                  <a:lnTo>
                    <a:pt x="452328" y="2604026"/>
                  </a:lnTo>
                  <a:cubicBezTo>
                    <a:pt x="436830" y="2609192"/>
                    <a:pt x="421682" y="2615562"/>
                    <a:pt x="405833" y="2619524"/>
                  </a:cubicBezTo>
                  <a:lnTo>
                    <a:pt x="343840" y="2635022"/>
                  </a:lnTo>
                  <a:cubicBezTo>
                    <a:pt x="312843" y="2655686"/>
                    <a:pt x="284170" y="2680355"/>
                    <a:pt x="250850" y="2697015"/>
                  </a:cubicBezTo>
                  <a:cubicBezTo>
                    <a:pt x="230185" y="2707347"/>
                    <a:pt x="208667" y="2716125"/>
                    <a:pt x="188856" y="2728012"/>
                  </a:cubicBezTo>
                  <a:cubicBezTo>
                    <a:pt x="156912" y="2747179"/>
                    <a:pt x="95867" y="2790005"/>
                    <a:pt x="95867" y="2790005"/>
                  </a:cubicBezTo>
                  <a:cubicBezTo>
                    <a:pt x="56910" y="2906872"/>
                    <a:pt x="109460" y="2762819"/>
                    <a:pt x="49372" y="2882995"/>
                  </a:cubicBezTo>
                  <a:cubicBezTo>
                    <a:pt x="42066" y="2897607"/>
                    <a:pt x="41179" y="2914878"/>
                    <a:pt x="33873" y="2929490"/>
                  </a:cubicBezTo>
                  <a:cubicBezTo>
                    <a:pt x="25543" y="2946150"/>
                    <a:pt x="-10294" y="2962814"/>
                    <a:pt x="2877" y="2975985"/>
                  </a:cubicBezTo>
                  <a:cubicBezTo>
                    <a:pt x="16049" y="2989156"/>
                    <a:pt x="32351" y="2952553"/>
                    <a:pt x="49372" y="2944988"/>
                  </a:cubicBezTo>
                  <a:cubicBezTo>
                    <a:pt x="115654" y="2915529"/>
                    <a:pt x="141249" y="2916523"/>
                    <a:pt x="204355" y="2898493"/>
                  </a:cubicBezTo>
                  <a:cubicBezTo>
                    <a:pt x="220063" y="2894005"/>
                    <a:pt x="235352" y="2888161"/>
                    <a:pt x="250850" y="2882995"/>
                  </a:cubicBezTo>
                  <a:cubicBezTo>
                    <a:pt x="457253" y="2745391"/>
                    <a:pt x="151348" y="2943440"/>
                    <a:pt x="343840" y="2836500"/>
                  </a:cubicBezTo>
                  <a:cubicBezTo>
                    <a:pt x="383764" y="2814320"/>
                    <a:pt x="430719" y="2764854"/>
                    <a:pt x="483324" y="2759009"/>
                  </a:cubicBezTo>
                  <a:cubicBezTo>
                    <a:pt x="560513" y="2750432"/>
                    <a:pt x="638307" y="2748676"/>
                    <a:pt x="715799" y="2743510"/>
                  </a:cubicBezTo>
                  <a:cubicBezTo>
                    <a:pt x="746796" y="2738344"/>
                    <a:pt x="777975" y="2734175"/>
                    <a:pt x="808789" y="2728012"/>
                  </a:cubicBezTo>
                  <a:cubicBezTo>
                    <a:pt x="829676" y="2723835"/>
                    <a:pt x="849729" y="2715753"/>
                    <a:pt x="870782" y="2712514"/>
                  </a:cubicBezTo>
                  <a:cubicBezTo>
                    <a:pt x="917019" y="2705401"/>
                    <a:pt x="963772" y="2702181"/>
                    <a:pt x="1010267" y="2697015"/>
                  </a:cubicBezTo>
                  <a:cubicBezTo>
                    <a:pt x="1015433" y="2712513"/>
                    <a:pt x="1021277" y="2727802"/>
                    <a:pt x="1025765" y="2743510"/>
                  </a:cubicBezTo>
                  <a:cubicBezTo>
                    <a:pt x="1031617" y="2763991"/>
                    <a:pt x="1035142" y="2785102"/>
                    <a:pt x="1041263" y="2805504"/>
                  </a:cubicBezTo>
                  <a:cubicBezTo>
                    <a:pt x="1050652" y="2836799"/>
                    <a:pt x="1072260" y="2898493"/>
                    <a:pt x="1072260" y="2898493"/>
                  </a:cubicBezTo>
                  <a:cubicBezTo>
                    <a:pt x="1067094" y="2970819"/>
                    <a:pt x="1067518" y="3043762"/>
                    <a:pt x="1056762" y="3115470"/>
                  </a:cubicBezTo>
                  <a:cubicBezTo>
                    <a:pt x="1051915" y="3147782"/>
                    <a:pt x="1025765" y="3208460"/>
                    <a:pt x="1025765" y="3208460"/>
                  </a:cubicBezTo>
                  <a:cubicBezTo>
                    <a:pt x="1109568" y="3236394"/>
                    <a:pt x="1114759" y="3245026"/>
                    <a:pt x="1242741" y="3208460"/>
                  </a:cubicBezTo>
                  <a:cubicBezTo>
                    <a:pt x="1263816" y="3202439"/>
                    <a:pt x="1273738" y="3177463"/>
                    <a:pt x="1289236" y="3161965"/>
                  </a:cubicBezTo>
                  <a:cubicBezTo>
                    <a:pt x="1299568" y="3120636"/>
                    <a:pt x="1318207" y="3080531"/>
                    <a:pt x="1320233" y="3037978"/>
                  </a:cubicBezTo>
                  <a:cubicBezTo>
                    <a:pt x="1336617" y="2693908"/>
                    <a:pt x="1245362" y="2772761"/>
                    <a:pt x="1382226" y="2681517"/>
                  </a:cubicBezTo>
                  <a:cubicBezTo>
                    <a:pt x="1413223" y="2686683"/>
                    <a:pt x="1445404" y="2687078"/>
                    <a:pt x="1475216" y="2697015"/>
                  </a:cubicBezTo>
                  <a:cubicBezTo>
                    <a:pt x="1492887" y="2702905"/>
                    <a:pt x="1505051" y="2719682"/>
                    <a:pt x="1521711" y="2728012"/>
                  </a:cubicBezTo>
                  <a:cubicBezTo>
                    <a:pt x="1536323" y="2735318"/>
                    <a:pt x="1552708" y="2738344"/>
                    <a:pt x="1568206" y="2743510"/>
                  </a:cubicBezTo>
                  <a:cubicBezTo>
                    <a:pt x="1583704" y="2753842"/>
                    <a:pt x="1598041" y="2766177"/>
                    <a:pt x="1614701" y="2774507"/>
                  </a:cubicBezTo>
                  <a:cubicBezTo>
                    <a:pt x="1629313" y="2781813"/>
                    <a:pt x="1646914" y="2782071"/>
                    <a:pt x="1661195" y="2790005"/>
                  </a:cubicBezTo>
                  <a:cubicBezTo>
                    <a:pt x="1693760" y="2808097"/>
                    <a:pt x="1723188" y="2831334"/>
                    <a:pt x="1754185" y="2851998"/>
                  </a:cubicBezTo>
                  <a:lnTo>
                    <a:pt x="1800680" y="2882995"/>
                  </a:lnTo>
                  <a:cubicBezTo>
                    <a:pt x="1816178" y="2893327"/>
                    <a:pt x="1832274" y="2902816"/>
                    <a:pt x="1847175" y="2913992"/>
                  </a:cubicBezTo>
                  <a:cubicBezTo>
                    <a:pt x="1867839" y="2929490"/>
                    <a:pt x="1886064" y="2948935"/>
                    <a:pt x="1909168" y="2960487"/>
                  </a:cubicBezTo>
                  <a:cubicBezTo>
                    <a:pt x="1938392" y="2975099"/>
                    <a:pt x="1971161" y="2981151"/>
                    <a:pt x="2002158" y="2991483"/>
                  </a:cubicBezTo>
                  <a:lnTo>
                    <a:pt x="2048653" y="3006982"/>
                  </a:lnTo>
                  <a:cubicBezTo>
                    <a:pt x="2162307" y="3001816"/>
                    <a:pt x="2276179" y="3000209"/>
                    <a:pt x="2389616" y="2991483"/>
                  </a:cubicBezTo>
                  <a:cubicBezTo>
                    <a:pt x="2410854" y="2989849"/>
                    <a:pt x="2433886" y="2987800"/>
                    <a:pt x="2451609" y="2975985"/>
                  </a:cubicBezTo>
                  <a:cubicBezTo>
                    <a:pt x="2467107" y="2965653"/>
                    <a:pt x="2472274" y="2944988"/>
                    <a:pt x="2482606" y="2929490"/>
                  </a:cubicBezTo>
                  <a:cubicBezTo>
                    <a:pt x="2472274" y="2913992"/>
                    <a:pt x="2466154" y="2894631"/>
                    <a:pt x="2451609" y="2882995"/>
                  </a:cubicBezTo>
                  <a:cubicBezTo>
                    <a:pt x="2431482" y="2866894"/>
                    <a:pt x="2313164" y="2852229"/>
                    <a:pt x="2312124" y="2851998"/>
                  </a:cubicBezTo>
                  <a:cubicBezTo>
                    <a:pt x="2296176" y="2848454"/>
                    <a:pt x="2281702" y="2839422"/>
                    <a:pt x="2265629" y="2836500"/>
                  </a:cubicBezTo>
                  <a:cubicBezTo>
                    <a:pt x="2224651" y="2829049"/>
                    <a:pt x="2182972" y="2826168"/>
                    <a:pt x="2141643" y="2821002"/>
                  </a:cubicBezTo>
                  <a:cubicBezTo>
                    <a:pt x="2013313" y="2778225"/>
                    <a:pt x="2075838" y="2808128"/>
                    <a:pt x="1955663" y="2728012"/>
                  </a:cubicBezTo>
                  <a:lnTo>
                    <a:pt x="1909168" y="2697015"/>
                  </a:lnTo>
                  <a:cubicBezTo>
                    <a:pt x="1898836" y="2681517"/>
                    <a:pt x="1892717" y="2662157"/>
                    <a:pt x="1878172" y="2650521"/>
                  </a:cubicBezTo>
                  <a:cubicBezTo>
                    <a:pt x="1865415" y="2640315"/>
                    <a:pt x="1846289" y="2642328"/>
                    <a:pt x="1831677" y="2635022"/>
                  </a:cubicBezTo>
                  <a:cubicBezTo>
                    <a:pt x="1815017" y="2626692"/>
                    <a:pt x="1800680" y="2614358"/>
                    <a:pt x="1785182" y="2604026"/>
                  </a:cubicBezTo>
                  <a:cubicBezTo>
                    <a:pt x="1774850" y="2573029"/>
                    <a:pt x="1760593" y="2543075"/>
                    <a:pt x="1754185" y="2511036"/>
                  </a:cubicBezTo>
                  <a:cubicBezTo>
                    <a:pt x="1749019" y="2485205"/>
                    <a:pt x="1745618" y="2458958"/>
                    <a:pt x="1738687" y="2433544"/>
                  </a:cubicBezTo>
                  <a:cubicBezTo>
                    <a:pt x="1730090" y="2402022"/>
                    <a:pt x="1718022" y="2371551"/>
                    <a:pt x="1707690" y="2340554"/>
                  </a:cubicBezTo>
                  <a:lnTo>
                    <a:pt x="1692192" y="2294060"/>
                  </a:lnTo>
                  <a:cubicBezTo>
                    <a:pt x="1687026" y="2278562"/>
                    <a:pt x="1679898" y="2263584"/>
                    <a:pt x="1676694" y="2247565"/>
                  </a:cubicBezTo>
                  <a:cubicBezTo>
                    <a:pt x="1657991" y="2154054"/>
                    <a:pt x="1669525" y="2195064"/>
                    <a:pt x="1645697" y="2123578"/>
                  </a:cubicBezTo>
                  <a:cubicBezTo>
                    <a:pt x="1648238" y="2082921"/>
                    <a:pt x="1640921" y="1859519"/>
                    <a:pt x="1692192" y="1782615"/>
                  </a:cubicBezTo>
                  <a:lnTo>
                    <a:pt x="1723189" y="1736121"/>
                  </a:lnTo>
                  <a:cubicBezTo>
                    <a:pt x="1788493" y="1540205"/>
                    <a:pt x="1679553" y="1853438"/>
                    <a:pt x="1769684" y="1643131"/>
                  </a:cubicBezTo>
                  <a:cubicBezTo>
                    <a:pt x="1778075" y="1623553"/>
                    <a:pt x="1780561" y="1601930"/>
                    <a:pt x="1785182" y="1581137"/>
                  </a:cubicBezTo>
                  <a:cubicBezTo>
                    <a:pt x="1794251" y="1540326"/>
                    <a:pt x="1811371" y="1449113"/>
                    <a:pt x="1816178" y="1410656"/>
                  </a:cubicBezTo>
                  <a:cubicBezTo>
                    <a:pt x="1831564" y="1287571"/>
                    <a:pt x="1820001" y="1284259"/>
                    <a:pt x="1847175" y="1193680"/>
                  </a:cubicBezTo>
                  <a:cubicBezTo>
                    <a:pt x="1856564" y="1162385"/>
                    <a:pt x="1860048" y="1127876"/>
                    <a:pt x="1878172" y="1100690"/>
                  </a:cubicBezTo>
                  <a:cubicBezTo>
                    <a:pt x="2015783" y="894269"/>
                    <a:pt x="1817717" y="1200209"/>
                    <a:pt x="1924667" y="1007700"/>
                  </a:cubicBezTo>
                  <a:cubicBezTo>
                    <a:pt x="1942759" y="975135"/>
                    <a:pt x="1970000" y="948030"/>
                    <a:pt x="1986660" y="914710"/>
                  </a:cubicBezTo>
                  <a:cubicBezTo>
                    <a:pt x="2089460" y="709107"/>
                    <a:pt x="1964742" y="965851"/>
                    <a:pt x="2033155" y="806222"/>
                  </a:cubicBezTo>
                  <a:cubicBezTo>
                    <a:pt x="2090609" y="672163"/>
                    <a:pt x="2043302" y="806773"/>
                    <a:pt x="2079650" y="697734"/>
                  </a:cubicBezTo>
                  <a:cubicBezTo>
                    <a:pt x="2084816" y="651239"/>
                    <a:pt x="2088532" y="604560"/>
                    <a:pt x="2095148" y="558249"/>
                  </a:cubicBezTo>
                  <a:cubicBezTo>
                    <a:pt x="2099171" y="530085"/>
                    <a:pt x="2116913" y="449537"/>
                    <a:pt x="2126145" y="418765"/>
                  </a:cubicBezTo>
                  <a:cubicBezTo>
                    <a:pt x="2135534" y="387470"/>
                    <a:pt x="2139017" y="352961"/>
                    <a:pt x="2157141" y="325775"/>
                  </a:cubicBezTo>
                  <a:cubicBezTo>
                    <a:pt x="2177805" y="294778"/>
                    <a:pt x="2207353" y="268126"/>
                    <a:pt x="2219134" y="232785"/>
                  </a:cubicBezTo>
                  <a:cubicBezTo>
                    <a:pt x="2275663" y="63207"/>
                    <a:pt x="2185507" y="320071"/>
                    <a:pt x="2265629" y="139795"/>
                  </a:cubicBezTo>
                  <a:cubicBezTo>
                    <a:pt x="2278899" y="109938"/>
                    <a:pt x="2286294" y="77802"/>
                    <a:pt x="2296626" y="46805"/>
                  </a:cubicBezTo>
                  <a:cubicBezTo>
                    <a:pt x="2301792" y="31307"/>
                    <a:pt x="2327973" y="-3652"/>
                    <a:pt x="2312124" y="310"/>
                  </a:cubicBezTo>
                  <a:cubicBezTo>
                    <a:pt x="2291460" y="5476"/>
                    <a:pt x="2270075" y="8330"/>
                    <a:pt x="2250131" y="15809"/>
                  </a:cubicBezTo>
                  <a:cubicBezTo>
                    <a:pt x="2182001" y="41358"/>
                    <a:pt x="2198877" y="45097"/>
                    <a:pt x="2141643" y="77802"/>
                  </a:cubicBezTo>
                  <a:cubicBezTo>
                    <a:pt x="2121584" y="89264"/>
                    <a:pt x="2099461" y="96911"/>
                    <a:pt x="2079650" y="108798"/>
                  </a:cubicBezTo>
                  <a:cubicBezTo>
                    <a:pt x="1946420" y="188736"/>
                    <a:pt x="2033687" y="155117"/>
                    <a:pt x="1940165" y="186290"/>
                  </a:cubicBezTo>
                  <a:cubicBezTo>
                    <a:pt x="1912204" y="228231"/>
                    <a:pt x="1897836" y="245617"/>
                    <a:pt x="1878172" y="294778"/>
                  </a:cubicBezTo>
                  <a:cubicBezTo>
                    <a:pt x="1866037" y="325114"/>
                    <a:pt x="1847175" y="387768"/>
                    <a:pt x="1847175" y="387768"/>
                  </a:cubicBezTo>
                  <a:cubicBezTo>
                    <a:pt x="1842009" y="449761"/>
                    <a:pt x="1839899" y="512086"/>
                    <a:pt x="1831677" y="573748"/>
                  </a:cubicBezTo>
                  <a:cubicBezTo>
                    <a:pt x="1826643" y="611503"/>
                    <a:pt x="1806592" y="636762"/>
                    <a:pt x="1785182" y="666737"/>
                  </a:cubicBezTo>
                  <a:cubicBezTo>
                    <a:pt x="1770168" y="687756"/>
                    <a:pt x="1755967" y="709531"/>
                    <a:pt x="1738687" y="728731"/>
                  </a:cubicBezTo>
                  <a:cubicBezTo>
                    <a:pt x="1709362" y="761314"/>
                    <a:pt x="1670013" y="785247"/>
                    <a:pt x="1645697" y="821721"/>
                  </a:cubicBezTo>
                  <a:cubicBezTo>
                    <a:pt x="1635365" y="837219"/>
                    <a:pt x="1623031" y="851555"/>
                    <a:pt x="1614701" y="868215"/>
                  </a:cubicBezTo>
                  <a:cubicBezTo>
                    <a:pt x="1607395" y="882827"/>
                    <a:pt x="1609408" y="901953"/>
                    <a:pt x="1599202" y="914710"/>
                  </a:cubicBezTo>
                  <a:cubicBezTo>
                    <a:pt x="1587566" y="929255"/>
                    <a:pt x="1568205" y="935375"/>
                    <a:pt x="1552707" y="945707"/>
                  </a:cubicBezTo>
                  <a:cubicBezTo>
                    <a:pt x="1481424" y="1052634"/>
                    <a:pt x="1528653" y="1010906"/>
                    <a:pt x="1289236" y="976704"/>
                  </a:cubicBezTo>
                  <a:cubicBezTo>
                    <a:pt x="1256891" y="972083"/>
                    <a:pt x="1227243" y="956039"/>
                    <a:pt x="1196246" y="945707"/>
                  </a:cubicBezTo>
                  <a:lnTo>
                    <a:pt x="1149751" y="930209"/>
                  </a:lnTo>
                  <a:cubicBezTo>
                    <a:pt x="1043591" y="824048"/>
                    <a:pt x="1081078" y="873692"/>
                    <a:pt x="1025765" y="790724"/>
                  </a:cubicBezTo>
                  <a:cubicBezTo>
                    <a:pt x="986810" y="673858"/>
                    <a:pt x="1039358" y="817910"/>
                    <a:pt x="979270" y="697734"/>
                  </a:cubicBezTo>
                  <a:cubicBezTo>
                    <a:pt x="971964" y="683122"/>
                    <a:pt x="975324" y="662791"/>
                    <a:pt x="963772" y="651239"/>
                  </a:cubicBezTo>
                  <a:cubicBezTo>
                    <a:pt x="943373" y="630840"/>
                    <a:pt x="899195" y="612493"/>
                    <a:pt x="886280" y="604744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9258" y="3061402"/>
            <a:ext cx="1187598" cy="10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CFE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CFE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Исторические станция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4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Долгое время действия с дробными числами считались по праву очень  сложными, недаром у немцев сохранилось выражение «попасть в дробь», что означает «попасть в тупик, в трудное положение».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Станция  «Конечная»</a:t>
            </a:r>
            <a:endParaRPr lang="ru-RU" sz="6000" dirty="0">
              <a:solidFill>
                <a:srgbClr val="FF0000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452596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0000CC"/>
                </a:solidFill>
                <a:latin typeface="Monotype Corsiva" pitchFamily="66" charset="0"/>
              </a:rPr>
              <a:t>Где нужны десятичные дроби?</a:t>
            </a:r>
          </a:p>
          <a:p>
            <a:r>
              <a:rPr lang="ru-RU" b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ГИА  - 9 класс</a:t>
            </a:r>
          </a:p>
          <a:p>
            <a:r>
              <a:rPr lang="ru-RU" b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Модуль 1:      «АЛГЕБРА»       Часть 1.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1.Найдите значение выражения 0,875 ∙(16:5)</a:t>
            </a:r>
            <a:r>
              <a:rPr lang="ru-RU" baseline="30000" dirty="0" smtClean="0">
                <a:solidFill>
                  <a:srgbClr val="00133A"/>
                </a:solidFill>
              </a:rPr>
              <a:t>2</a:t>
            </a:r>
            <a:endParaRPr lang="ru-RU" dirty="0" smtClean="0">
              <a:solidFill>
                <a:srgbClr val="0013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1.Найдите значение выражения 0,5 ∙0,05∙ 0,005</a:t>
            </a:r>
          </a:p>
          <a:p>
            <a:pPr>
              <a:buNone/>
            </a:pPr>
            <a:r>
              <a:rPr lang="ru-RU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16. На первую смену в летний лагерь было выделено 196 путевок. На вторую смену - на 25% больше. Сколько путевок было выделено на вторую смену? </a:t>
            </a:r>
            <a:endParaRPr lang="ru-RU" b="1" dirty="0" smtClean="0">
              <a:solidFill>
                <a:srgbClr val="00133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sz="48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4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268760"/>
            <a:ext cx="13668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Итог урока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454050"/>
            <a:ext cx="8856984" cy="4525963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0000CC"/>
                </a:solidFill>
                <a:latin typeface="Monotype Corsiva" pitchFamily="66" charset="0"/>
              </a:rPr>
              <a:t>Что  полезное  вы  извлекли   с  урока?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                     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                     </a:t>
            </a:r>
            <a:r>
              <a:rPr lang="ru-RU" sz="4000" b="1" i="1" dirty="0" smtClean="0">
                <a:solidFill>
                  <a:srgbClr val="0000CC"/>
                </a:solidFill>
                <a:latin typeface="Monotype Corsiva" pitchFamily="66" charset="0"/>
              </a:rPr>
              <a:t>Домашняя работа:</a:t>
            </a: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написать </a:t>
            </a:r>
          </a:p>
          <a:p>
            <a:pPr>
              <a:buNone/>
            </a:pPr>
            <a:r>
              <a:rPr lang="ru-RU" sz="400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в тетрадь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сказ о Вашем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путешествии в мир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десятичных    дробей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ost-56918-125042103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3284984"/>
            <a:ext cx="1928826" cy="3162009"/>
          </a:xfrm>
          <a:prstGeom prst="rect">
            <a:avLst/>
          </a:prstGeom>
        </p:spPr>
      </p:pic>
      <p:pic>
        <p:nvPicPr>
          <p:cNvPr id="5" name="Рисунок 4" descr="post-56918-125050575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380312" y="3717032"/>
            <a:ext cx="1906577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" name="Picture 5" descr="пе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9"/>
          <a:stretch>
            <a:fillRect/>
          </a:stretch>
        </p:blipFill>
        <p:spPr bwMode="auto">
          <a:xfrm>
            <a:off x="395536" y="4725144"/>
            <a:ext cx="1427498" cy="16383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4" descr="удивл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960410"/>
            <a:ext cx="1428760" cy="1662368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3" descr="рад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060601"/>
            <a:ext cx="1428760" cy="1747449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26876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212976"/>
            <a:ext cx="6174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 считаете, что научились умножать  и  делить, но вам ещё нужна помощь.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013176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 считаете, что было трудно на уроке.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ru-RU" dirty="0" smtClean="0"/>
              <a:t>Все действия с десятичными дробями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568952" cy="1752600"/>
          </a:xfrm>
        </p:spPr>
        <p:txBody>
          <a:bodyPr/>
          <a:lstStyle/>
          <a:p>
            <a:r>
              <a:rPr lang="ru-RU" b="1" dirty="0" smtClean="0"/>
              <a:t>Девиз урока</a:t>
            </a:r>
            <a:r>
              <a:rPr lang="ru-RU" dirty="0" smtClean="0"/>
              <a:t>:</a:t>
            </a:r>
          </a:p>
          <a:p>
            <a:pPr algn="r"/>
            <a:r>
              <a:rPr lang="ru-RU" b="1" i="1" dirty="0" smtClean="0"/>
              <a:t>“Знания имей отличные по теме </a:t>
            </a:r>
          </a:p>
          <a:p>
            <a:pPr algn="r"/>
            <a:r>
              <a:rPr lang="ru-RU" b="1" i="1" dirty="0" smtClean="0"/>
              <a:t>“Дроби десятичные”.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1490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ru-RU" b="1" i="1" u="sng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  <a:endParaRPr lang="ru-RU" dirty="0" smtClean="0">
              <a:solidFill>
                <a:srgbClr val="0E0B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«Гимназия№</a:t>
            </a: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9»</a:t>
            </a:r>
          </a:p>
          <a:p>
            <a:pPr algn="r" fontAlgn="base"/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 г.Усолье </a:t>
            </a: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- Сибирское</a:t>
            </a:r>
            <a:b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 Иркутской </a:t>
            </a:r>
            <a:r>
              <a:rPr lang="ru-RU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r" fontAlgn="base"/>
            <a:r>
              <a:rPr lang="ru-RU" b="1" i="1" dirty="0" smtClean="0">
                <a:solidFill>
                  <a:srgbClr val="0E0B4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Канина </a:t>
            </a:r>
            <a:br>
              <a:rPr lang="ru-RU" b="1" i="1" dirty="0" smtClean="0">
                <a:solidFill>
                  <a:srgbClr val="0E0B4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E0B4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Галина </a:t>
            </a:r>
            <a:br>
              <a:rPr lang="ru-RU" b="1" i="1" dirty="0" smtClean="0">
                <a:solidFill>
                  <a:srgbClr val="0E0B4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E0B4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b="1" dirty="0" smtClean="0">
              <a:solidFill>
                <a:srgbClr val="0E0B45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E0B45"/>
                </a:solidFill>
                <a:latin typeface="Times New Roman" pitchFamily="18" charset="0"/>
                <a:cs typeface="Times New Roman" pitchFamily="18" charset="0"/>
              </a:rPr>
              <a:t>2014год</a:t>
            </a:r>
            <a:endParaRPr lang="ru-RU" b="1" dirty="0">
              <a:solidFill>
                <a:srgbClr val="0E0B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71338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0648"/>
            <a:ext cx="8604448" cy="90487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Из записанных букв вы должны составить слово, которое определит вид транспорта</a:t>
            </a: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51520" y="1196752"/>
            <a:ext cx="889248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AutoNum type="arabicPeriod"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Если  88 : 8, то получим …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Самая плохая оценка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Число, которое находится под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дробной чертой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 каких дробях мы сегодня будем  говорить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 startAt="4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Оценка, которую хотели бы иметь все ученики.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1611" y="5553209"/>
            <a:ext cx="1098376" cy="1125091"/>
          </a:xfrm>
          <a:prstGeom prst="irregularSeal1">
            <a:avLst/>
          </a:prstGeom>
          <a:solidFill>
            <a:srgbClr val="FFE1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499992" y="5495155"/>
            <a:ext cx="1032123" cy="1197099"/>
          </a:xfrm>
          <a:prstGeom prst="irregularSeal1">
            <a:avLst/>
          </a:prstGeom>
          <a:solidFill>
            <a:srgbClr val="D9F1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З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55576" y="5589240"/>
            <a:ext cx="1152127" cy="1037853"/>
          </a:xfrm>
          <a:prstGeom prst="irregularSeal1">
            <a:avLst/>
          </a:prstGeom>
          <a:solidFill>
            <a:srgbClr val="FFE1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 П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532115" y="5459206"/>
            <a:ext cx="1200125" cy="1268996"/>
          </a:xfrm>
          <a:prstGeom prst="irregularSeal1">
            <a:avLst/>
          </a:prstGeom>
          <a:solidFill>
            <a:srgbClr val="D9F1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 Д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632997" y="5589240"/>
            <a:ext cx="936625" cy="981075"/>
          </a:xfrm>
          <a:prstGeom prst="irregularSeal1">
            <a:avLst/>
          </a:prstGeom>
          <a:solidFill>
            <a:srgbClr val="FFE1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 !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051720" y="5569768"/>
            <a:ext cx="1079030" cy="1130995"/>
          </a:xfrm>
          <a:prstGeom prst="irregularSeal1">
            <a:avLst/>
          </a:prstGeom>
          <a:solidFill>
            <a:srgbClr val="D9F1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О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396464" y="1052736"/>
            <a:ext cx="8352000" cy="936000"/>
          </a:xfrm>
          <a:prstGeom prst="ellipse">
            <a:avLst/>
          </a:prstGeom>
          <a:solidFill>
            <a:srgbClr val="18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</a:rPr>
              <a:t>Станция «Математическая»</a:t>
            </a:r>
            <a:endParaRPr lang="ru-RU" sz="40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6464" y="1844824"/>
            <a:ext cx="8352000" cy="936000"/>
          </a:xfrm>
          <a:prstGeom prst="ellipse">
            <a:avLst/>
          </a:prstGeom>
          <a:solidFill>
            <a:srgbClr val="18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Маршрут  путешествия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6464" y="2564904"/>
            <a:ext cx="8352000" cy="936000"/>
          </a:xfrm>
          <a:prstGeom prst="ellipse">
            <a:avLst/>
          </a:prstGeom>
          <a:solidFill>
            <a:srgbClr val="18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4976" y="2678961"/>
            <a:ext cx="83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E0B45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Вычислительная </a:t>
            </a:r>
            <a:r>
              <a:rPr lang="ru-RU" sz="4000" dirty="0" smtClean="0">
                <a:solidFill>
                  <a:srgbClr val="0E0B45"/>
                </a:solidFill>
                <a:latin typeface="Monotype Corsiva" pitchFamily="66" charset="0"/>
              </a:rPr>
              <a:t>станция</a:t>
            </a:r>
            <a:endParaRPr lang="ru-RU" sz="4000" dirty="0">
              <a:solidFill>
                <a:srgbClr val="0E0B45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6464" y="3429000"/>
            <a:ext cx="8352000" cy="936000"/>
          </a:xfrm>
          <a:prstGeom prst="ellipse">
            <a:avLst/>
          </a:prstGeom>
          <a:solidFill>
            <a:srgbClr val="18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6464" y="3501008"/>
            <a:ext cx="835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</a:rPr>
              <a:t>Спортивная  станция</a:t>
            </a:r>
            <a:endParaRPr lang="ru-RU" sz="4000" dirty="0">
              <a:solidFill>
                <a:srgbClr val="000066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6464" y="4221088"/>
            <a:ext cx="8352000" cy="936000"/>
          </a:xfrm>
          <a:prstGeom prst="ellipse">
            <a:avLst/>
          </a:prstGeom>
          <a:solidFill>
            <a:srgbClr val="18CFE8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6464" y="4221088"/>
            <a:ext cx="83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</a:rPr>
              <a:t>Сказочная станция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 txBox="1">
            <a:spLocks noGrp="1"/>
          </p:cNvSpPr>
          <p:nvPr>
            <p:ph idx="1"/>
          </p:nvPr>
        </p:nvSpPr>
        <p:spPr>
          <a:xfrm>
            <a:off x="396464" y="1963142"/>
            <a:ext cx="83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A0A4E"/>
                </a:solidFill>
                <a:latin typeface="Monotype Corsiva" pitchFamily="66" charset="0"/>
              </a:rPr>
              <a:t>Станция</a:t>
            </a:r>
            <a:r>
              <a:rPr lang="ru-RU" sz="4000" b="1" dirty="0" smtClean="0">
                <a:solidFill>
                  <a:srgbClr val="0A0A4E"/>
                </a:solidFill>
                <a:latin typeface="Monotype Corsiva" pitchFamily="66" charset="0"/>
              </a:rPr>
              <a:t>  </a:t>
            </a:r>
            <a:r>
              <a:rPr lang="ru-RU" sz="4000" dirty="0" smtClean="0">
                <a:solidFill>
                  <a:srgbClr val="0A0A4E"/>
                </a:solidFill>
                <a:latin typeface="Monotype Corsiva" pitchFamily="66" charset="0"/>
              </a:rPr>
              <a:t>«</a:t>
            </a:r>
            <a:r>
              <a:rPr lang="ru-RU" sz="4000" dirty="0" err="1" smtClean="0">
                <a:solidFill>
                  <a:srgbClr val="0A0A4E"/>
                </a:solidFill>
                <a:latin typeface="Monotype Corsiva" pitchFamily="66" charset="0"/>
              </a:rPr>
              <a:t>Смекалкина</a:t>
            </a:r>
            <a:r>
              <a:rPr lang="ru-RU" sz="4000" dirty="0" smtClean="0">
                <a:solidFill>
                  <a:srgbClr val="0A0A4E"/>
                </a:solidFill>
                <a:latin typeface="Monotype Corsiva" pitchFamily="66" charset="0"/>
              </a:rPr>
              <a:t>»</a:t>
            </a:r>
            <a:endParaRPr lang="ru-RU" sz="4000" dirty="0">
              <a:solidFill>
                <a:srgbClr val="0A0A4E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6464" y="4869160"/>
            <a:ext cx="8352000" cy="936000"/>
          </a:xfrm>
          <a:prstGeom prst="ellipse">
            <a:avLst/>
          </a:prstGeom>
          <a:solidFill>
            <a:srgbClr val="18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</a:rPr>
              <a:t>Станция  «Историческая»</a:t>
            </a:r>
            <a:endParaRPr lang="ru-RU" sz="4000" dirty="0">
              <a:solidFill>
                <a:srgbClr val="000066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6464" y="5705872"/>
            <a:ext cx="8352000" cy="936000"/>
          </a:xfrm>
          <a:prstGeom prst="ellipse">
            <a:avLst/>
          </a:prstGeom>
          <a:solidFill>
            <a:srgbClr val="18C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</a:rPr>
              <a:t>Станция  «Конечная»</a:t>
            </a:r>
            <a:endParaRPr lang="ru-RU" sz="4000" dirty="0">
              <a:solidFill>
                <a:srgbClr val="000066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Станция  «МАТЕМАТИЧЕСКАЯ»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4597971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Сформулируйте    правило    сложения    и    вычитания десятичных дробей.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Сформулируйте правило умножения десятичных дробей.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Сформулируйте правило деления десятичных дробей.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Как умножить десятичную дробь на 0,1; 0,01; и т.д.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Как разделить десятичную дробь на 0,1; 0,01 и т.д.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Как разделить десятичную дробь на 10; 100; 1000 и т.д.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Как умножить десятичную дробь на 10; 100; 1000 и т.д.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44824"/>
            <a:ext cx="4464496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0,769+42,389=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114,8 – 71,35=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1,4∙ 0,08=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1,75:7 =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2,88: 0,8=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6a00e942920a6d92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50" b="54500"/>
          <a:stretch>
            <a:fillRect/>
          </a:stretch>
        </p:blipFill>
        <p:spPr bwMode="auto">
          <a:xfrm>
            <a:off x="-252536" y="2204864"/>
            <a:ext cx="4320480" cy="44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691680" y="404664"/>
            <a:ext cx="7200800" cy="2061943"/>
          </a:xfrm>
          <a:prstGeom prst="wedgeEllipseCallout">
            <a:avLst>
              <a:gd name="adj1" fmla="val -44442"/>
              <a:gd name="adj2" fmla="val 1047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наверно  плохо учился в школе  и теперь не могу справится с этими примерами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5184576"/>
          </a:xfrm>
        </p:spPr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0,769+42,389=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114,8 – 71,35=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1,4∙ 0,08=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1,75:7 =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2,88: 0,8=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908720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43,158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2060848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43,45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2996952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0,112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149080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5373216"/>
            <a:ext cx="30243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40352" y="4509120"/>
            <a:ext cx="1152128" cy="18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Станция  «</a:t>
            </a:r>
            <a:r>
              <a:rPr lang="ru-RU" sz="5400" dirty="0" err="1" smtClean="0">
                <a:solidFill>
                  <a:srgbClr val="FF0000"/>
                </a:solidFill>
                <a:latin typeface="Monotype Corsiva" pitchFamily="66" charset="0"/>
              </a:rPr>
              <a:t>Смекалкина</a:t>
            </a: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5400" dirty="0">
              <a:solidFill>
                <a:srgbClr val="FF0000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974975"/>
          </a:xfrm>
        </p:spPr>
        <p:txBody>
          <a:bodyPr/>
          <a:lstStyle/>
          <a:p>
            <a:pPr marL="0" indent="82550" algn="ctr"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производя точных</a:t>
            </a:r>
          </a:p>
          <a:p>
            <a:pPr marL="0" indent="82550" algn="ctr"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вычислений суммы  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7+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55+2,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исключите неверные ответы:</a:t>
            </a:r>
          </a:p>
        </p:txBody>
      </p:sp>
      <p:pic>
        <p:nvPicPr>
          <p:cNvPr id="7" name="Picture 4" descr="D:\мое\картинки\книги карандаши\image0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763" y="4005064"/>
            <a:ext cx="19002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1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354" y="4046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4243735"/>
            <a:ext cx="2175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2,61504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0976" y="4990350"/>
            <a:ext cx="2152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5,61504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936" y="5025697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37,15671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4168" y="4263126"/>
            <a:ext cx="2316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3,7156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00CC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Вычислительная </a:t>
            </a:r>
            <a:r>
              <a:rPr lang="ru-RU" sz="6000" dirty="0" smtClean="0">
                <a:solidFill>
                  <a:srgbClr val="0000CC"/>
                </a:solidFill>
                <a:latin typeface="Monotype Corsiva" pitchFamily="66" charset="0"/>
              </a:rPr>
              <a:t>станция</a:t>
            </a:r>
            <a:endParaRPr lang="ru-RU" sz="6000" dirty="0">
              <a:solidFill>
                <a:srgbClr val="0000CC"/>
              </a:solidFill>
              <a:latin typeface="Monotype Corsiva" pitchFamily="66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4868" y="2924945"/>
            <a:ext cx="10364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39144" y="1196752"/>
            <a:ext cx="7704856" cy="1872208"/>
          </a:xfrm>
          <a:prstGeom prst="wedgeRoundRectCallout">
            <a:avLst>
              <a:gd name="adj1" fmla="val -44367"/>
              <a:gd name="adj2" fmla="val 106510"/>
              <a:gd name="adj3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 научился, я вам покажу, как решать примеры на сложение и вычитание дробей, вот посмотрите…. , не понимаю, что случилось? </a:t>
            </a: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Помогите мне…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3284984"/>
            <a:ext cx="4104456" cy="3312368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3,4 + 2,6 = 6</a:t>
            </a:r>
          </a:p>
          <a:p>
            <a:pPr marL="742950" indent="-7429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+ 2,07 = 6,07</a:t>
            </a:r>
          </a:p>
          <a:p>
            <a:pPr marL="742950" indent="-7429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5,3 + 16 = 21,3</a:t>
            </a:r>
          </a:p>
          <a:p>
            <a:pPr marL="742950" indent="-7429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8,47 – 3,47 = 5</a:t>
            </a:r>
          </a:p>
          <a:p>
            <a:pPr marL="742950" indent="-7429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7,4 – 0,38 = 7,02</a:t>
            </a:r>
          </a:p>
          <a:p>
            <a:pPr marL="742950" indent="-7429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6,8 – 5 = 1,8</a:t>
            </a:r>
          </a:p>
          <a:p>
            <a:pPr marL="450850" indent="-450850">
              <a:buClr>
                <a:schemeClr val="accent6">
                  <a:lumMod val="75000"/>
                </a:schemeClr>
              </a:buClr>
              <a:tabLst>
                <a:tab pos="441325" algn="l"/>
              </a:tabLst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140968"/>
            <a:ext cx="4269864" cy="3312368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0850" indent="-450850">
              <a:buClr>
                <a:schemeClr val="accent6">
                  <a:lumMod val="75000"/>
                </a:schemeClr>
              </a:buClr>
              <a:buFont typeface="+mj-lt"/>
              <a:buAutoNum type="arabicParenR"/>
              <a:tabLst>
                <a:tab pos="4413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34 + 26 = 6</a:t>
            </a:r>
          </a:p>
          <a:p>
            <a:pPr marL="441325" indent="-441325">
              <a:buClr>
                <a:schemeClr val="accent6">
                  <a:lumMod val="75000"/>
                </a:schemeClr>
              </a:buClr>
              <a:buFont typeface="+mj-lt"/>
              <a:buAutoNum type="arabicParenR"/>
              <a:tabLst>
                <a:tab pos="4413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+ 207 = 607</a:t>
            </a:r>
          </a:p>
          <a:p>
            <a:pPr marL="441325" indent="-441325">
              <a:buClr>
                <a:schemeClr val="accent6">
                  <a:lumMod val="75000"/>
                </a:schemeClr>
              </a:buClr>
              <a:buFont typeface="+mj-lt"/>
              <a:buAutoNum type="arabicParenR"/>
              <a:tabLst>
                <a:tab pos="4413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53 + 16 = 213</a:t>
            </a:r>
          </a:p>
          <a:p>
            <a:pPr marL="441325" indent="-441325">
              <a:buClr>
                <a:schemeClr val="accent6">
                  <a:lumMod val="75000"/>
                </a:schemeClr>
              </a:buClr>
              <a:buFont typeface="+mj-lt"/>
              <a:buAutoNum type="arabicParenR"/>
              <a:tabLst>
                <a:tab pos="4413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847 – 347 = 5</a:t>
            </a:r>
          </a:p>
          <a:p>
            <a:pPr marL="441325" indent="-441325">
              <a:buClr>
                <a:schemeClr val="accent6">
                  <a:lumMod val="75000"/>
                </a:schemeClr>
              </a:buClr>
              <a:buFont typeface="+mj-lt"/>
              <a:buAutoNum type="arabicParenR"/>
              <a:tabLst>
                <a:tab pos="4413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74 – 38 = 702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441325">
              <a:buClr>
                <a:schemeClr val="accent6">
                  <a:lumMod val="75000"/>
                </a:schemeClr>
              </a:buClr>
              <a:buFont typeface="+mj-lt"/>
              <a:buAutoNum type="arabicParenR"/>
              <a:tabLst>
                <a:tab pos="441325" algn="l"/>
              </a:tabLs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68 – 5 = 18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687</TotalTime>
  <Words>783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Тема24</vt:lpstr>
      <vt:lpstr>Сказочное  путешествие в страну десятичных дробей</vt:lpstr>
      <vt:lpstr>Все действия с десятичными дробями</vt:lpstr>
      <vt:lpstr>Слайд 3</vt:lpstr>
      <vt:lpstr>Маршрут  путешествия</vt:lpstr>
      <vt:lpstr>Станция  «МАТЕМАТИЧЕСКАЯ»</vt:lpstr>
      <vt:lpstr>Слайд 6</vt:lpstr>
      <vt:lpstr>Слайд 7</vt:lpstr>
      <vt:lpstr>Станция  «Смекалкина»</vt:lpstr>
      <vt:lpstr>Вычислительная станция</vt:lpstr>
      <vt:lpstr>Вычислительная станция</vt:lpstr>
      <vt:lpstr>Спортивная  станция</vt:lpstr>
      <vt:lpstr>            Сказочная станция</vt:lpstr>
      <vt:lpstr>Задача</vt:lpstr>
      <vt:lpstr>Сказочная станция</vt:lpstr>
      <vt:lpstr>Сказочная станция</vt:lpstr>
      <vt:lpstr>Исторические станция </vt:lpstr>
      <vt:lpstr>Станция  «Конечная»</vt:lpstr>
      <vt:lpstr>Итог урока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 путешествие в страну десятичных дробей</dc:title>
  <dc:creator>Дашенька</dc:creator>
  <cp:lastModifiedBy>Дашешька</cp:lastModifiedBy>
  <cp:revision>72</cp:revision>
  <dcterms:created xsi:type="dcterms:W3CDTF">2013-02-17T10:04:38Z</dcterms:created>
  <dcterms:modified xsi:type="dcterms:W3CDTF">2014-01-30T15:51:52Z</dcterms:modified>
</cp:coreProperties>
</file>