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9" r:id="rId2"/>
    <p:sldMasterId id="2147483741" r:id="rId3"/>
    <p:sldMasterId id="2147483781" r:id="rId4"/>
  </p:sldMasterIdLst>
  <p:notesMasterIdLst>
    <p:notesMasterId r:id="rId40"/>
  </p:notesMasterIdLst>
  <p:handoutMasterIdLst>
    <p:handoutMasterId r:id="rId41"/>
  </p:handoutMasterIdLst>
  <p:sldIdLst>
    <p:sldId id="326" r:id="rId5"/>
    <p:sldId id="296" r:id="rId6"/>
    <p:sldId id="297" r:id="rId7"/>
    <p:sldId id="301" r:id="rId8"/>
    <p:sldId id="321" r:id="rId9"/>
    <p:sldId id="322" r:id="rId10"/>
    <p:sldId id="306" r:id="rId11"/>
    <p:sldId id="307" r:id="rId12"/>
    <p:sldId id="304" r:id="rId13"/>
    <p:sldId id="305" r:id="rId14"/>
    <p:sldId id="292" r:id="rId15"/>
    <p:sldId id="267" r:id="rId16"/>
    <p:sldId id="320" r:id="rId17"/>
    <p:sldId id="266" r:id="rId18"/>
    <p:sldId id="312" r:id="rId19"/>
    <p:sldId id="316" r:id="rId20"/>
    <p:sldId id="269" r:id="rId21"/>
    <p:sldId id="270" r:id="rId22"/>
    <p:sldId id="271" r:id="rId23"/>
    <p:sldId id="273" r:id="rId24"/>
    <p:sldId id="308" r:id="rId25"/>
    <p:sldId id="309" r:id="rId26"/>
    <p:sldId id="277" r:id="rId27"/>
    <p:sldId id="279" r:id="rId28"/>
    <p:sldId id="280" r:id="rId29"/>
    <p:sldId id="281" r:id="rId30"/>
    <p:sldId id="282" r:id="rId31"/>
    <p:sldId id="317" r:id="rId32"/>
    <p:sldId id="283" r:id="rId33"/>
    <p:sldId id="313" r:id="rId34"/>
    <p:sldId id="284" r:id="rId35"/>
    <p:sldId id="311" r:id="rId36"/>
    <p:sldId id="315" r:id="rId37"/>
    <p:sldId id="327" r:id="rId38"/>
    <p:sldId id="314" r:id="rId3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289" autoAdjust="0"/>
  </p:normalViewPr>
  <p:slideViewPr>
    <p:cSldViewPr>
      <p:cViewPr>
        <p:scale>
          <a:sx n="76" d="100"/>
          <a:sy n="76" d="100"/>
        </p:scale>
        <p:origin x="-13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52493-D522-4218-BD82-7C77A6B4E22A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52D1BE-44A8-4038-9FAF-7CFAFC2FA326}">
      <dgm:prSet phldrT="[Текст]"/>
      <dgm:spPr/>
      <dgm:t>
        <a:bodyPr/>
        <a:lstStyle/>
        <a:p>
          <a:pPr algn="l"/>
          <a:r>
            <a:rPr lang="ru-RU" dirty="0" smtClean="0"/>
            <a:t>Нет –28 человек</a:t>
          </a:r>
          <a:r>
            <a:rPr lang="ru-RU" i="1" dirty="0" smtClean="0"/>
            <a:t> </a:t>
          </a:r>
          <a:endParaRPr lang="ru-RU" dirty="0"/>
        </a:p>
      </dgm:t>
    </dgm:pt>
    <dgm:pt modelId="{0FA8660E-2334-48AB-9261-F3EC52F8DC0C}">
      <dgm:prSet phldrT="[Текст]"/>
      <dgm:spPr/>
      <dgm:t>
        <a:bodyPr/>
        <a:lstStyle/>
        <a:p>
          <a:pPr algn="l"/>
          <a:r>
            <a:rPr lang="ru-RU" dirty="0" smtClean="0"/>
            <a:t>Да - 2 человека </a:t>
          </a:r>
          <a:endParaRPr lang="ru-RU" dirty="0"/>
        </a:p>
      </dgm:t>
    </dgm:pt>
    <dgm:pt modelId="{E164478E-DBF3-4731-81E6-A05356CCA8E9}">
      <dgm:prSet phldrT="[Текст]"/>
      <dgm:spPr/>
      <dgm:t>
        <a:bodyPr/>
        <a:lstStyle/>
        <a:p>
          <a:pPr algn="ctr"/>
          <a:r>
            <a:rPr lang="ru-RU" i="1" dirty="0" smtClean="0"/>
            <a:t>Знаете ли вы,   кто первый увидел микробы?</a:t>
          </a:r>
          <a:endParaRPr lang="ru-RU" i="1" dirty="0"/>
        </a:p>
      </dgm:t>
    </dgm:pt>
    <dgm:pt modelId="{D4B0973A-FD8A-450E-92DE-AE95D0FEBB4B}" type="sibTrans" cxnId="{131FA3AD-0E8D-4B7E-A5BC-99676DE5EC57}">
      <dgm:prSet/>
      <dgm:spPr/>
      <dgm:t>
        <a:bodyPr/>
        <a:lstStyle/>
        <a:p>
          <a:endParaRPr lang="ru-RU"/>
        </a:p>
      </dgm:t>
    </dgm:pt>
    <dgm:pt modelId="{771E18E9-D366-4ED7-9C0F-AC4477BCD4A9}" type="parTrans" cxnId="{131FA3AD-0E8D-4B7E-A5BC-99676DE5EC57}">
      <dgm:prSet/>
      <dgm:spPr/>
      <dgm:t>
        <a:bodyPr/>
        <a:lstStyle/>
        <a:p>
          <a:endParaRPr lang="ru-RU"/>
        </a:p>
      </dgm:t>
    </dgm:pt>
    <dgm:pt modelId="{EF6DE106-0EF9-4DF7-BC09-5CAF556BD0F9}" type="sibTrans" cxnId="{30791E56-508D-49ED-BE9B-59D378683377}">
      <dgm:prSet/>
      <dgm:spPr/>
      <dgm:t>
        <a:bodyPr/>
        <a:lstStyle/>
        <a:p>
          <a:endParaRPr lang="ru-RU"/>
        </a:p>
      </dgm:t>
    </dgm:pt>
    <dgm:pt modelId="{E8D336F4-04BE-456C-A15E-9FF2A1B5F9DF}" type="parTrans" cxnId="{30791E56-508D-49ED-BE9B-59D378683377}">
      <dgm:prSet/>
      <dgm:spPr/>
      <dgm:t>
        <a:bodyPr/>
        <a:lstStyle/>
        <a:p>
          <a:endParaRPr lang="ru-RU"/>
        </a:p>
      </dgm:t>
    </dgm:pt>
    <dgm:pt modelId="{631BE0BF-9EB0-4D8C-8B51-2A8908B7B333}" type="sibTrans" cxnId="{ACB6B177-1A2D-4EF4-B0DE-068E5C2E5F29}">
      <dgm:prSet/>
      <dgm:spPr/>
      <dgm:t>
        <a:bodyPr/>
        <a:lstStyle/>
        <a:p>
          <a:endParaRPr lang="ru-RU"/>
        </a:p>
      </dgm:t>
    </dgm:pt>
    <dgm:pt modelId="{08D94955-1BA1-4B14-9CF6-D34E03958857}" type="parTrans" cxnId="{ACB6B177-1A2D-4EF4-B0DE-068E5C2E5F29}">
      <dgm:prSet/>
      <dgm:spPr/>
      <dgm:t>
        <a:bodyPr/>
        <a:lstStyle/>
        <a:p>
          <a:endParaRPr lang="ru-RU"/>
        </a:p>
      </dgm:t>
    </dgm:pt>
    <dgm:pt modelId="{E0AC0C07-0EC5-4506-824D-DB9403810CA8}">
      <dgm:prSet phldrT="[Текст]"/>
      <dgm:spPr/>
      <dgm:t>
        <a:bodyPr/>
        <a:lstStyle/>
        <a:p>
          <a:pPr algn="l"/>
          <a:r>
            <a:rPr lang="ru-RU" dirty="0" smtClean="0"/>
            <a:t>Нет – 18 человек</a:t>
          </a:r>
          <a:endParaRPr lang="ru-RU" dirty="0"/>
        </a:p>
      </dgm:t>
    </dgm:pt>
    <dgm:pt modelId="{31406180-916B-41AD-9D7E-A192CF8519BF}">
      <dgm:prSet phldrT="[Текст]"/>
      <dgm:spPr/>
      <dgm:t>
        <a:bodyPr/>
        <a:lstStyle/>
        <a:p>
          <a:pPr algn="l"/>
          <a:r>
            <a:rPr lang="ru-RU" dirty="0" smtClean="0"/>
            <a:t>Да - 12 человек</a:t>
          </a:r>
          <a:endParaRPr lang="ru-RU" dirty="0"/>
        </a:p>
      </dgm:t>
    </dgm:pt>
    <dgm:pt modelId="{17EFB7A4-F23A-4052-BD66-E5FEE3CC1570}">
      <dgm:prSet phldrT="[Текст]"/>
      <dgm:spPr/>
      <dgm:t>
        <a:bodyPr/>
        <a:lstStyle/>
        <a:p>
          <a:pPr algn="ctr"/>
          <a:r>
            <a:rPr lang="ru-RU" i="1" dirty="0" smtClean="0"/>
            <a:t>Знаете ли вы, какие бывают  микробы?</a:t>
          </a:r>
          <a:endParaRPr lang="ru-RU" i="1" dirty="0"/>
        </a:p>
      </dgm:t>
    </dgm:pt>
    <dgm:pt modelId="{76AA6F0E-F54A-4182-A025-05739525F2E2}" type="sibTrans" cxnId="{DC3E89E3-0D66-4824-BCA6-EA5B8A594F40}">
      <dgm:prSet/>
      <dgm:spPr/>
      <dgm:t>
        <a:bodyPr/>
        <a:lstStyle/>
        <a:p>
          <a:endParaRPr lang="ru-RU"/>
        </a:p>
      </dgm:t>
    </dgm:pt>
    <dgm:pt modelId="{EDD673B0-A067-4E30-956C-8150943A3069}" type="parTrans" cxnId="{DC3E89E3-0D66-4824-BCA6-EA5B8A594F40}">
      <dgm:prSet/>
      <dgm:spPr/>
      <dgm:t>
        <a:bodyPr/>
        <a:lstStyle/>
        <a:p>
          <a:endParaRPr lang="ru-RU"/>
        </a:p>
      </dgm:t>
    </dgm:pt>
    <dgm:pt modelId="{D2DF948E-D842-4068-881D-FA49645B162F}" type="sibTrans" cxnId="{79794051-B634-4CD1-BCF8-C6CBE6ECB720}">
      <dgm:prSet/>
      <dgm:spPr/>
      <dgm:t>
        <a:bodyPr/>
        <a:lstStyle/>
        <a:p>
          <a:endParaRPr lang="ru-RU"/>
        </a:p>
      </dgm:t>
    </dgm:pt>
    <dgm:pt modelId="{F5E6DBC5-5FE5-4663-BCCB-DB8BA7630B46}" type="parTrans" cxnId="{79794051-B634-4CD1-BCF8-C6CBE6ECB720}">
      <dgm:prSet/>
      <dgm:spPr/>
      <dgm:t>
        <a:bodyPr/>
        <a:lstStyle/>
        <a:p>
          <a:endParaRPr lang="ru-RU"/>
        </a:p>
      </dgm:t>
    </dgm:pt>
    <dgm:pt modelId="{3882BCE2-0293-43B8-9D28-F3ED7FDE1AC5}" type="sibTrans" cxnId="{B8C69592-4AE5-4D06-8744-4DEFA93D4CEA}">
      <dgm:prSet/>
      <dgm:spPr/>
      <dgm:t>
        <a:bodyPr/>
        <a:lstStyle/>
        <a:p>
          <a:endParaRPr lang="ru-RU"/>
        </a:p>
      </dgm:t>
    </dgm:pt>
    <dgm:pt modelId="{E19A9633-DED0-4E97-9D39-9B264532435C}" type="parTrans" cxnId="{B8C69592-4AE5-4D06-8744-4DEFA93D4CEA}">
      <dgm:prSet/>
      <dgm:spPr/>
      <dgm:t>
        <a:bodyPr/>
        <a:lstStyle/>
        <a:p>
          <a:endParaRPr lang="ru-RU"/>
        </a:p>
      </dgm:t>
    </dgm:pt>
    <dgm:pt modelId="{25B7B39E-9BFF-4057-91DE-8D26BA89EEA5}" type="pres">
      <dgm:prSet presAssocID="{57A52493-D522-4218-BD82-7C77A6B4E2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EB8EF-3ACE-4A28-BA60-17D81A81B494}" type="pres">
      <dgm:prSet presAssocID="{17EFB7A4-F23A-4052-BD66-E5FEE3CC1570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9D91-74B2-45FF-8701-AE8B1207D281}" type="pres">
      <dgm:prSet presAssocID="{76AA6F0E-F54A-4182-A025-05739525F2E2}" presName="space" presStyleCnt="0"/>
      <dgm:spPr/>
      <dgm:t>
        <a:bodyPr/>
        <a:lstStyle/>
        <a:p>
          <a:endParaRPr lang="ru-RU"/>
        </a:p>
      </dgm:t>
    </dgm:pt>
    <dgm:pt modelId="{3776C387-9B48-49A4-8AE9-67D11FD182F3}" type="pres">
      <dgm:prSet presAssocID="{E164478E-DBF3-4731-81E6-A05356CCA8E9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671BA-9B2F-4E86-9F72-8B79A8C549E3}" type="presOf" srcId="{E164478E-DBF3-4731-81E6-A05356CCA8E9}" destId="{3776C387-9B48-49A4-8AE9-67D11FD182F3}" srcOrd="0" destOrd="0" presId="urn:microsoft.com/office/officeart/2005/8/layout/venn3"/>
    <dgm:cxn modelId="{310F951F-3D61-4307-86C1-4E55C8420DC6}" type="presOf" srcId="{E0AC0C07-0EC5-4506-824D-DB9403810CA8}" destId="{074EB8EF-3ACE-4A28-BA60-17D81A81B494}" srcOrd="0" destOrd="2" presId="urn:microsoft.com/office/officeart/2005/8/layout/venn3"/>
    <dgm:cxn modelId="{435CFB13-2CF8-4461-8C1F-35A88B2BAD79}" type="presOf" srcId="{17EFB7A4-F23A-4052-BD66-E5FEE3CC1570}" destId="{074EB8EF-3ACE-4A28-BA60-17D81A81B494}" srcOrd="0" destOrd="0" presId="urn:microsoft.com/office/officeart/2005/8/layout/venn3"/>
    <dgm:cxn modelId="{131FA3AD-0E8D-4B7E-A5BC-99676DE5EC57}" srcId="{57A52493-D522-4218-BD82-7C77A6B4E22A}" destId="{E164478E-DBF3-4731-81E6-A05356CCA8E9}" srcOrd="1" destOrd="0" parTransId="{771E18E9-D366-4ED7-9C0F-AC4477BCD4A9}" sibTransId="{D4B0973A-FD8A-450E-92DE-AE95D0FEBB4B}"/>
    <dgm:cxn modelId="{79794051-B634-4CD1-BCF8-C6CBE6ECB720}" srcId="{17EFB7A4-F23A-4052-BD66-E5FEE3CC1570}" destId="{E0AC0C07-0EC5-4506-824D-DB9403810CA8}" srcOrd="1" destOrd="0" parTransId="{F5E6DBC5-5FE5-4663-BCCB-DB8BA7630B46}" sibTransId="{D2DF948E-D842-4068-881D-FA49645B162F}"/>
    <dgm:cxn modelId="{B8C69592-4AE5-4D06-8744-4DEFA93D4CEA}" srcId="{17EFB7A4-F23A-4052-BD66-E5FEE3CC1570}" destId="{31406180-916B-41AD-9D7E-A192CF8519BF}" srcOrd="0" destOrd="0" parTransId="{E19A9633-DED0-4E97-9D39-9B264532435C}" sibTransId="{3882BCE2-0293-43B8-9D28-F3ED7FDE1AC5}"/>
    <dgm:cxn modelId="{DC3E89E3-0D66-4824-BCA6-EA5B8A594F40}" srcId="{57A52493-D522-4218-BD82-7C77A6B4E22A}" destId="{17EFB7A4-F23A-4052-BD66-E5FEE3CC1570}" srcOrd="0" destOrd="0" parTransId="{EDD673B0-A067-4E30-956C-8150943A3069}" sibTransId="{76AA6F0E-F54A-4182-A025-05739525F2E2}"/>
    <dgm:cxn modelId="{30791E56-508D-49ED-BE9B-59D378683377}" srcId="{E164478E-DBF3-4731-81E6-A05356CCA8E9}" destId="{E152D1BE-44A8-4038-9FAF-7CFAFC2FA326}" srcOrd="1" destOrd="0" parTransId="{E8D336F4-04BE-456C-A15E-9FF2A1B5F9DF}" sibTransId="{EF6DE106-0EF9-4DF7-BC09-5CAF556BD0F9}"/>
    <dgm:cxn modelId="{E29868FD-BA99-476E-B8AA-6E57C4874121}" type="presOf" srcId="{31406180-916B-41AD-9D7E-A192CF8519BF}" destId="{074EB8EF-3ACE-4A28-BA60-17D81A81B494}" srcOrd="0" destOrd="1" presId="urn:microsoft.com/office/officeart/2005/8/layout/venn3"/>
    <dgm:cxn modelId="{DBA69F6A-83BE-4E07-B906-916861F1235B}" type="presOf" srcId="{E152D1BE-44A8-4038-9FAF-7CFAFC2FA326}" destId="{3776C387-9B48-49A4-8AE9-67D11FD182F3}" srcOrd="0" destOrd="2" presId="urn:microsoft.com/office/officeart/2005/8/layout/venn3"/>
    <dgm:cxn modelId="{ACB6B177-1A2D-4EF4-B0DE-068E5C2E5F29}" srcId="{E164478E-DBF3-4731-81E6-A05356CCA8E9}" destId="{0FA8660E-2334-48AB-9261-F3EC52F8DC0C}" srcOrd="0" destOrd="0" parTransId="{08D94955-1BA1-4B14-9CF6-D34E03958857}" sibTransId="{631BE0BF-9EB0-4D8C-8B51-2A8908B7B333}"/>
    <dgm:cxn modelId="{84CC5DC5-82BC-411B-8443-7DFDE090A523}" type="presOf" srcId="{0FA8660E-2334-48AB-9261-F3EC52F8DC0C}" destId="{3776C387-9B48-49A4-8AE9-67D11FD182F3}" srcOrd="0" destOrd="1" presId="urn:microsoft.com/office/officeart/2005/8/layout/venn3"/>
    <dgm:cxn modelId="{BAA676A4-F33E-4784-A88E-3C3CD7A2F5AF}" type="presOf" srcId="{57A52493-D522-4218-BD82-7C77A6B4E22A}" destId="{25B7B39E-9BFF-4057-91DE-8D26BA89EEA5}" srcOrd="0" destOrd="0" presId="urn:microsoft.com/office/officeart/2005/8/layout/venn3"/>
    <dgm:cxn modelId="{AA17919F-A032-4446-8B14-170F8196C7DA}" type="presParOf" srcId="{25B7B39E-9BFF-4057-91DE-8D26BA89EEA5}" destId="{074EB8EF-3ACE-4A28-BA60-17D81A81B494}" srcOrd="0" destOrd="0" presId="urn:microsoft.com/office/officeart/2005/8/layout/venn3"/>
    <dgm:cxn modelId="{057E2265-78D2-4D93-8730-F16A01A5EB8E}" type="presParOf" srcId="{25B7B39E-9BFF-4057-91DE-8D26BA89EEA5}" destId="{8F149D91-74B2-45FF-8701-AE8B1207D281}" srcOrd="1" destOrd="0" presId="urn:microsoft.com/office/officeart/2005/8/layout/venn3"/>
    <dgm:cxn modelId="{38877752-1CF4-442A-A9C0-F94B925984A8}" type="presParOf" srcId="{25B7B39E-9BFF-4057-91DE-8D26BA89EEA5}" destId="{3776C387-9B48-49A4-8AE9-67D11FD182F3}" srcOrd="2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16D0A90-588E-4F4E-A7C0-E3788706F86A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8EE330-D551-471F-B433-814BCD444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55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5F53-895B-4D7E-AC46-BCA7D8008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7B7-B507-47D3-B477-6E8B5223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23D1-C56A-40D8-89FD-4C16D49F6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7F09-2F8F-49F1-A272-7E9756433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C2E9-5EAC-403B-9E00-D4A11833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4300-4FF0-435F-A5D2-EFA79123C398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9555-728E-41D4-BC9B-2E2F2755C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A6225B-42F4-4329-B0EC-0DD7B8290856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74D65C-2627-4D8B-980B-36260D71E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A679-9B88-4D24-B790-205059249B7E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3DA9-913A-4A42-8C3D-583943F08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C287-A4C5-473C-B634-7465E32E279D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483E-64A4-4FEF-8E30-98C41C7F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B71C-0DEE-46CC-8FE7-4D085BFAD7FB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B33A-1E81-4753-84A0-8FB31824B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5DFE35-7B4D-47A5-85E6-04E9AF8BE73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22151C-B63C-46D4-91B7-81D923BE3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99FD-0DAF-4B2A-858A-0EA95482B57E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B5B0-3DE1-485A-AA90-5E78681EB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BAB614-4916-40CC-A6F2-C5A1AFBE2589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DE7FE2-58BC-4D59-A5C6-492A39008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19C9-134A-4F2F-97C5-46B5A9667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A9DB8E-B072-4691-8484-60A588D88312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7BFBF2-5F93-4CBD-A793-25A16D8EA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1297-A27D-432E-BC9B-5A08ACBE2D32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8EB5-33AD-40C7-AC49-E29CF5998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6696-672F-437C-9697-6A846EDFB77D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0652-BB02-45D4-995E-A5F7D1ECC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7A41-C36B-43CC-8FAC-FB407D2489EC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4A53-A3FA-4DF4-AA4E-763547A72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17E3-CFAE-4546-929D-8D6C2889879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8C9D-9EEE-4137-B936-B165BA4BE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4F43-912C-4D55-B608-42FA1A14000E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00B1-C19B-4BE5-9BB4-F92FCC1A2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42D7-B605-4AA6-84A1-266B7F75A230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B484-C154-4198-AEB0-4648C7160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93CE-919F-43AD-98E9-E6F234107692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1C80-5136-4389-B5E6-429D92CDC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8D8D-9A20-404E-A12D-C31E3E3D199C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1637-9DBA-495C-86C4-BD4AC4962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C67E-FAF2-45E3-B755-5B4BBCF7733C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D789-6AB2-4884-B074-0DA2AA68C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885F-B70F-4706-95BF-89D2E607D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14CE-14AF-419F-8118-C5FE0FB4C9E3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5861-751F-41E0-B10F-F07737A32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3F3B-09B7-4290-A6B8-B08737C8C6E7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D7C8-B511-4236-A410-9D85AAD9B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D706-5FC0-48F9-9DBB-24FCBBEA0803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3022-1A0E-4D4D-BEF7-8CED23EEF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8FEF-D31C-48EC-9C57-01D575F8798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56BD-9F17-45D6-B6D7-D0CE94741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7A41-C36B-43CC-8FAC-FB407D2489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4A53-A3FA-4DF4-AA4E-763547A72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344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17E3-CFAE-4546-929D-8D6C28898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8C9D-9EEE-4137-B936-B165BA4B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806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4F43-912C-4D55-B608-42FA1A1400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00B1-C19B-4BE5-9BB4-F92FCC1A21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175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42D7-B605-4AA6-84A1-266B7F75A2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B484-C154-4198-AEB0-4648C71604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0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93CE-919F-43AD-98E9-E6F2341076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1C80-5136-4389-B5E6-429D92CDC6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247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8D8D-9A20-404E-A12D-C31E3E3D19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1637-9DBA-495C-86C4-BD4AC4962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2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C174-B318-455F-8352-2CD88A53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C67E-FAF2-45E3-B755-5B4BBCF773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D789-6AB2-4884-B074-0DA2AA68CF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207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14CE-14AF-419F-8118-C5FE0FB4C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5861-751F-41E0-B10F-F07737A329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735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3F3B-09B7-4290-A6B8-B08737C8C6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D7C8-B511-4236-A410-9D85AAD9B3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433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D706-5FC0-48F9-9DBB-24FCBBEA0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3022-1A0E-4D4D-BEF7-8CED23EEF0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250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8FEF-D31C-48EC-9C57-01D575F879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56BD-9F17-45D6-B6D7-D0CE947413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6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AA84-5110-4A17-A0DD-4C49F0805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5F5D-5CF4-4F92-8E54-F985759A9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42480-D125-4930-A9BC-54C27BA85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5150-4E22-4360-B45A-3B66A1D05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4527-F73C-4759-A48C-1A1099166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F33CA6-E449-4004-8CE0-621458074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4F817D3-2F4E-4EB2-B383-6FAE5277AF1B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8D50EEC-E7BB-440F-A821-62BE1B914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59" r:id="rId4"/>
    <p:sldLayoutId id="2147483760" r:id="rId5"/>
    <p:sldLayoutId id="2147483778" r:id="rId6"/>
    <p:sldLayoutId id="2147483761" r:id="rId7"/>
    <p:sldLayoutId id="2147483779" r:id="rId8"/>
    <p:sldLayoutId id="2147483780" r:id="rId9"/>
    <p:sldLayoutId id="2147483762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6896B-1E98-40F9-A209-84768663873D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B31855-2AE9-4FFD-A273-60BEF0A35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6896B-1E98-40F9-A209-8476866387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B31855-2AE9-4FFD-A273-60BEF0A358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5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" TargetMode="External"/><Relationship Id="rId2" Type="http://schemas.openxmlformats.org/officeDocument/2006/relationships/hyperlink" Target="http://kak-i-pochemu.ru/gde-zhivut-bakterii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icrobium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172942" cy="1148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работы: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в мир микробов»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Горкун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Виктория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№4» 3 «А» класс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Савенкова Наталья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каждым годом возрастает количество детей, имеющих отклонения в здоровье, наблюдается непрерывный рост общего уровня заболеваний среди школьников. Проблема формирования представлений детей о здоровом образе жизни становится в современном обществе актуальной.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 данном проекте ведущей образовательной областью является «Здоровье».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Цель данной  исследовательской деятельности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сформировать представления детей о вреде и пользе микроорганизмов на здоровье человека.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810944">
            <a:off x="2585150" y="1041314"/>
            <a:ext cx="6172200" cy="26801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КТО ПЕРВЫЙ УВИДЕЛ</a:t>
            </a:r>
            <a:br>
              <a:rPr lang="ru-RU" sz="4400" dirty="0" smtClean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4400" dirty="0" smtClean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МИКРОБЫ?</a:t>
            </a: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6" name="Рисунок 5" descr="deinococcus_geothermalis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929066"/>
            <a:ext cx="2857500" cy="2562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715375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kern="12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928688"/>
            <a:ext cx="8429625" cy="54467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500" b="1" kern="1200" cap="small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kern="12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Микроб –</a:t>
            </a:r>
            <a:r>
              <a:rPr lang="ru-RU" sz="2400" b="1" kern="1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kern="1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 же что и микроорганизм</a:t>
            </a:r>
          </a:p>
          <a:p>
            <a:pPr eaLnBrk="1" hangingPunct="1">
              <a:buFontTx/>
              <a:buNone/>
              <a:defRPr/>
            </a:pPr>
            <a:endParaRPr lang="ru-RU" sz="2400" b="1" kern="12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kern="12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Микроорганизм- </a:t>
            </a:r>
            <a:r>
              <a:rPr lang="ru-RU" sz="2400" kern="1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мельчайший, преимущественно одноклеточный животный или растительный организм, различимый лишь в микроскоп. </a:t>
            </a:r>
          </a:p>
          <a:p>
            <a:pPr eaLnBrk="1" hangingPunct="1">
              <a:buFontTx/>
              <a:buNone/>
              <a:defRPr/>
            </a:pPr>
            <a:endParaRPr lang="en-US" sz="2400" b="1" kern="12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400" b="1" kern="12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Бактерии –</a:t>
            </a:r>
            <a:r>
              <a:rPr lang="ru-RU" sz="2400" b="1" kern="1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kern="1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микроорганизм, преимущественно одноклеточный</a:t>
            </a:r>
            <a:endParaRPr lang="en-US" sz="2400" kern="12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eaLnBrk="1" hangingPunct="1">
              <a:buFontTx/>
              <a:buNone/>
              <a:defRPr/>
            </a:pPr>
            <a:endParaRPr lang="ru-RU" sz="1800" kern="12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eaLnBrk="1" hangingPunct="1">
              <a:buFontTx/>
              <a:buNone/>
              <a:defRPr/>
            </a:pPr>
            <a:r>
              <a:rPr lang="ru-RU" sz="1800" kern="1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(С. И. Ожегов. Толковый </a:t>
            </a:r>
          </a:p>
          <a:p>
            <a:pPr algn="r" eaLnBrk="1" hangingPunct="1">
              <a:buFontTx/>
              <a:buNone/>
              <a:defRPr/>
            </a:pPr>
            <a:r>
              <a:rPr lang="ru-RU" sz="1800" kern="1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словарь русского языка.) </a:t>
            </a:r>
          </a:p>
        </p:txBody>
      </p:sp>
      <p:pic>
        <p:nvPicPr>
          <p:cNvPr id="3074" name="Picture 2" descr="D:\мои документы\SAM_2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644369"/>
            <a:ext cx="35718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172942" cy="3192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Микробы- это очень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маленькие микроорганизмы,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которые простым глазом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увидеть нельзя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43008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Социологический опрос школьников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500175"/>
          <a:ext cx="6929486" cy="421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813" y="5715000"/>
            <a:ext cx="700087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Из таблицы </a:t>
            </a:r>
            <a:r>
              <a:rPr lang="ru-RU" dirty="0" smtClean="0"/>
              <a:t>видно: проблема формирования представлений детей о здоровом образе жизни становится в современном обществе актуальной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ЛЛЛЛЛЛЛЛ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736"/>
            <a:ext cx="4499992" cy="4464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 rot="20956585">
            <a:off x="-206375" y="738188"/>
            <a:ext cx="49911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sm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Антони</a:t>
            </a:r>
            <a:r>
              <a:rPr lang="ru-RU" sz="4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cap="sm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ван</a:t>
            </a:r>
            <a:r>
              <a:rPr lang="ru-RU" sz="4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Левенгук</a:t>
            </a:r>
          </a:p>
        </p:txBody>
      </p:sp>
      <p:pic>
        <p:nvPicPr>
          <p:cNvPr id="4" name="Рисунок 3" descr="ris5_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357562"/>
            <a:ext cx="2473251" cy="3033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785813" y="1428750"/>
            <a:ext cx="6408737" cy="2308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small" dirty="0">
                <a:solidFill>
                  <a:srgbClr val="FE863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Микроскоп – сложный прибор, который увеличивает в сотни раз.</a:t>
            </a:r>
          </a:p>
        </p:txBody>
      </p:sp>
      <p:pic>
        <p:nvPicPr>
          <p:cNvPr id="3" name="Рисунок 2" descr="141926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000372"/>
            <a:ext cx="2804322" cy="3417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480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785813" y="928670"/>
            <a:ext cx="6408737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Микроскоп </a:t>
            </a:r>
            <a:r>
              <a:rPr lang="ru-RU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–это комбинация двух греческих слов: «</a:t>
            </a:r>
            <a:r>
              <a:rPr lang="ru-RU" sz="3600" b="1" cap="sm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микрос</a:t>
            </a:r>
            <a:r>
              <a:rPr lang="ru-RU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 </a:t>
            </a:r>
          </a:p>
          <a:p>
            <a:pPr>
              <a:defRPr/>
            </a:pPr>
            <a:r>
              <a:rPr lang="ru-RU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«</a:t>
            </a:r>
            <a:r>
              <a:rPr lang="ru-RU" sz="3600" b="1" cap="sm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скопос</a:t>
            </a:r>
            <a:r>
              <a:rPr lang="ru-RU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ru-RU" sz="36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141926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714620"/>
            <a:ext cx="3143272" cy="3703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12136">
            <a:off x="714375" y="2398713"/>
            <a:ext cx="7489825" cy="181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настоящее время существует два вида микроскопов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ologicheskiy-monokuljarneey-mikroskop-ikromed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22" y="1285860"/>
            <a:ext cx="5722004" cy="4951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753475">
            <a:off x="500034" y="1000108"/>
            <a:ext cx="40005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Световые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encrypted-tbn1.gstatic.com/images?q=tbn:ANd9GcSMWpHmSUFE9OT7z31sqhru3SXfNEgRNdu8NTvGQtLDHDO_yJwH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0363"/>
            <a:ext cx="4357718" cy="642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584357">
            <a:off x="-162110" y="806260"/>
            <a:ext cx="564360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ЭЛЕКТРОННЫЕ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5500688"/>
            <a:ext cx="4662487" cy="1071562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Горкун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Виктория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«А» класс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№4»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Савенкова Н.А.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7" descr="C:\Users\Админ\Desktop\Вика\DSC01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8105">
            <a:off x="2611162" y="1601353"/>
            <a:ext cx="5076741" cy="355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920213">
            <a:off x="2073764" y="1196278"/>
            <a:ext cx="7000924" cy="1428760"/>
          </a:xfrm>
        </p:spPr>
        <p:txBody>
          <a:bodyPr spcFirstLastPara="1" numCol="1">
            <a:prstTxWarp prst="textArchUp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 в мир микробов»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Влад\Desktop\для школы\mikrosk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925" y="500042"/>
            <a:ext cx="5280951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Вика\DSC01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286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Вика\DSC01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82407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Админ\Desktop\Вика\DSC01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428625"/>
            <a:ext cx="83883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\Desktop\Вика\DSC01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"/>
            <a:ext cx="8291513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дмин\Desktop\Вика\DSC010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" y="263525"/>
            <a:ext cx="831532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53480">
            <a:off x="2621923" y="2009745"/>
            <a:ext cx="4929206" cy="16049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МИКРОБОВ</a:t>
            </a:r>
            <a:r>
              <a:rPr lang="ru-RU" sz="3200" dirty="0" smtClean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dirty="0" smtClean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5939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15001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Оказывается все микробы</a:t>
            </a:r>
          </a:p>
          <a:p>
            <a:pPr algn="ctr" eaLnBrk="0" hangingPunct="0"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различаются по форме:</a:t>
            </a:r>
          </a:p>
        </p:txBody>
      </p:sp>
      <p:pic>
        <p:nvPicPr>
          <p:cNvPr id="3" name="Рисунок 2" descr="logo_micr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97629">
            <a:off x="1115081" y="3588304"/>
            <a:ext cx="2076994" cy="226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428750" y="428625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Похожие на шарики называются КОККИ</a:t>
            </a:r>
          </a:p>
        </p:txBody>
      </p:sp>
      <p:pic>
        <p:nvPicPr>
          <p:cNvPr id="3" name="Рисунок 2" descr="str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75551"/>
            <a:ext cx="5643602" cy="443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285875" y="357188"/>
            <a:ext cx="67151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Похожие на палочки называются -БАЦИЛЛЫ</a:t>
            </a:r>
          </a:p>
        </p:txBody>
      </p:sp>
      <p:pic>
        <p:nvPicPr>
          <p:cNvPr id="3" name="Рисунок 2" descr="clostridium20botulinum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715039" cy="484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642938" y="285750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Похожие на запятые называются -ВИБРИОНЫ</a:t>
            </a:r>
          </a:p>
        </p:txBody>
      </p:sp>
      <p:pic>
        <p:nvPicPr>
          <p:cNvPr id="29699" name="Рисунок 3" descr="vibrio-cholerae-kunkel-96436ag-w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870546" cy="461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705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Похожие на спирали- СПИРИЛЛЫ</a:t>
            </a:r>
          </a:p>
        </p:txBody>
      </p:sp>
      <p:pic>
        <p:nvPicPr>
          <p:cNvPr id="3" name="Рисунок 2" descr="anabaenaspiroi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500858" cy="488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28625" y="857233"/>
            <a:ext cx="705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Светящиеся  бактерии</a:t>
            </a:r>
            <a:endParaRPr lang="ru-RU" sz="36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1747" name="Рисунок 2" descr="i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560233" y="7812436"/>
            <a:ext cx="4306743" cy="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 rot="1452937">
            <a:off x="858510" y="2264423"/>
            <a:ext cx="1850120" cy="609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14554"/>
            <a:ext cx="2714644" cy="192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500570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214554"/>
            <a:ext cx="2500330" cy="192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allAtOnce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28625" y="1071563"/>
            <a:ext cx="7056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Микробы бывают полезные и вредные</a:t>
            </a:r>
          </a:p>
          <a:p>
            <a:pPr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Палочка</a:t>
            </a:r>
          </a:p>
          <a:p>
            <a:pPr>
              <a:defRPr/>
            </a:pPr>
            <a:r>
              <a:rPr lang="ru-RU" sz="36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Коха</a:t>
            </a:r>
          </a:p>
        </p:txBody>
      </p:sp>
      <p:pic>
        <p:nvPicPr>
          <p:cNvPr id="31747" name="Рисунок 2" descr="i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233" y="3286124"/>
            <a:ext cx="430674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 rot="1452937">
            <a:off x="1866900" y="3279775"/>
            <a:ext cx="14398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allAtOnce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99902">
            <a:off x="687192" y="1458161"/>
            <a:ext cx="842186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small" dirty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ПУТЕШЕСТВИЕ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small" dirty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МИР МИКРОБОВ</a:t>
            </a:r>
          </a:p>
        </p:txBody>
      </p:sp>
      <p:pic>
        <p:nvPicPr>
          <p:cNvPr id="6" name="Рисунок 5" descr="Iologicheskiy-monokuljarneey-mikroskop-ikromed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429000"/>
            <a:ext cx="324534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86fd3e59db54e63c4cbd3d9b500_p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2150"/>
            <a:ext cx="3602038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2" descr="68852376_1294327946_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5"/>
            <a:ext cx="4381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97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lok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3744416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Рисунок 2" descr="65e1a2c8f7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248531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3714750" y="3000375"/>
            <a:ext cx="10795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642938" y="5429250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Из молока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5286375" y="5500688"/>
            <a:ext cx="2592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Кефир и простоквашу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714744" y="3000372"/>
            <a:ext cx="10795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773" grpId="0" build="allAtOnce"/>
      <p:bldP spid="32774" grpId="0" build="allAtOnce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072074"/>
            <a:ext cx="1541311" cy="157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147888" y="620713"/>
            <a:ext cx="49688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+mn-cs"/>
              </a:rPr>
              <a:t>Вывод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14438" y="1757363"/>
            <a:ext cx="67151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книги 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микробах, проведя наблюдение в лаборатории, я узнала: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Микробы - это очень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маленькие микроорганизмы, которые можно увидеть  только с помощью микроскопа.</a:t>
            </a:r>
          </a:p>
          <a:p>
            <a:pPr algn="just" eaLnBrk="0" hangingPunct="0"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Микробы встречаются везде: в пустыне и в океане, в горах и в поле, и даже у нас в организме.</a:t>
            </a:r>
          </a:p>
          <a:p>
            <a:pPr algn="just" eaLnBrk="0" hangingPunct="0"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Микробы бывают полезные и вредные для человека.</a:t>
            </a:r>
          </a:p>
          <a:p>
            <a:pPr algn="just" eaLnBrk="0" hangingPunct="0">
              <a:buFontTx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allAtOnce"/>
      <p:bldP spid="358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DSC0124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20293297">
            <a:off x="1793782" y="287994"/>
            <a:ext cx="4297286" cy="626036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Информационно-методическое обеспечение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иллюстрированная энциклопедия эрудита. - М. Махаон, 2004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Букварь здоровья. – М. Творческий центр «Сфера», 2000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http://kak-i-pochemu.ru/gde-zhivut-bakterii.html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ttp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wikipedia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org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wiki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microbium.ru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</a:p>
          <a:p>
            <a:pPr marL="457200" lvl="0" indent="-4572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иллюстрированная энциклопедия знаний. - М.: ЗАО Б79 «БММ», 2011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\Desktop\Вика\DSC0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4108">
            <a:off x="376219" y="1456813"/>
            <a:ext cx="5788199" cy="483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 rot="1007461">
            <a:off x="6035062" y="500165"/>
            <a:ext cx="322538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</a:t>
            </a:r>
            <a:r>
              <a:rPr lang="ru-RU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Горкун</a:t>
            </a:r>
            <a:endParaRPr lang="ru-RU" sz="3600" b="1" dirty="0">
              <a:ln w="1905"/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Виктория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3 « А»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549275"/>
            <a:ext cx="7772400" cy="1928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окружает множество организмов, невидимых невооруженным глазом и неужели они все такие вредные и опасные?!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88" y="3071813"/>
            <a:ext cx="4662487" cy="3214687"/>
          </a:xfrm>
        </p:spPr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5" name="Picture 3" descr="D:\мои документы\картинки\J0149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446338"/>
            <a:ext cx="5954712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7" descr="C:\Users\Админ\Desktop\Вика\DSC01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6143668" cy="460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142875"/>
            <a:ext cx="7772400" cy="1785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какие бывают микробы, где они живут, чем питаются, какова их роль в жизни человека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88" y="3071813"/>
            <a:ext cx="4662487" cy="3214687"/>
          </a:xfrm>
        </p:spPr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172942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Собрать информацию и изучить жизнь микроорганизмов.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2. Учиться работать с микроскопом, изучить его устройство и провести исследование.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3.Развивать интерес к окружающему миру,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к здоровому образу жизни.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b="1" cap="sm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911793">
            <a:off x="1640696" y="1682095"/>
            <a:ext cx="7072362" cy="2123658"/>
          </a:xfr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КТО </a:t>
            </a:r>
            <a:r>
              <a:rPr lang="ru-RU" sz="4400" dirty="0" smtClean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ТАКИЕ </a:t>
            </a:r>
            <a:r>
              <a:rPr lang="ru-RU" sz="4400" dirty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МИКРОБЫ </a:t>
            </a:r>
            <a:br>
              <a:rPr lang="ru-RU" sz="4400" dirty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4400" dirty="0">
                <a:ln w="1905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И ГДЕ ОНИ ЖИВУТ?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459</Words>
  <Application>Microsoft Office PowerPoint</Application>
  <PresentationFormat>Экран (4:3)</PresentationFormat>
  <Paragraphs>106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2_Голубая</vt:lpstr>
      <vt:lpstr>Эркер</vt:lpstr>
      <vt:lpstr>Тема Office</vt:lpstr>
      <vt:lpstr>1_Тема Office</vt:lpstr>
      <vt:lpstr>Слайд 1</vt:lpstr>
      <vt:lpstr>Проект  «Путешествие  в мир микробов» </vt:lpstr>
      <vt:lpstr>Слайд 3</vt:lpstr>
      <vt:lpstr>Проблема: человека окружает множество организмов, невидимых невооруженным глазом и неужели они все такие вредные и опасные?!</vt:lpstr>
      <vt:lpstr>Цель:  выяснить, какие бывают микробы, где они живут, чем питаются, какова их роль в жизни человека</vt:lpstr>
      <vt:lpstr>Слайд 6</vt:lpstr>
      <vt:lpstr>Слайд 7</vt:lpstr>
      <vt:lpstr>Слайд 8</vt:lpstr>
      <vt:lpstr>КТО ТАКИЕ МИКРОБЫ  И ГДЕ ОНИ ЖИВУТ?</vt:lpstr>
      <vt:lpstr>КТО ПЕРВЫЙ УВИДЕЛ МИКРОБЫ? </vt:lpstr>
      <vt:lpstr>Словарь</vt:lpstr>
      <vt:lpstr>Слайд 12</vt:lpstr>
      <vt:lpstr>Социологический опрос школьников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ВИДЫ МИКРОБОВ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Информационно-методическое обеспечение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Natalya</cp:lastModifiedBy>
  <cp:revision>70</cp:revision>
  <cp:lastPrinted>2013-04-12T07:05:28Z</cp:lastPrinted>
  <dcterms:created xsi:type="dcterms:W3CDTF">2011-10-11T08:35:29Z</dcterms:created>
  <dcterms:modified xsi:type="dcterms:W3CDTF">2014-01-30T14:09:45Z</dcterms:modified>
</cp:coreProperties>
</file>