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29699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9700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9701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9702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703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9704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9708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709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710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711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712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713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714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715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716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717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718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719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720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721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722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723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9724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9725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9726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727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728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9729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9730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9731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732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9733" name="Rectangle 3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9734" name="Rectangle 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9735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9736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9737" name="Rectangle 4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21D7D6F-FBAF-4B8E-8CC2-CC44A089DD4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DED001-692A-4135-9D25-B3F0C643D10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A9EB19-8E0D-4731-8F88-B2AFD065F6B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846315-1D01-4B5B-9068-CD58257E7C2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ED9B23-12E4-4DC4-ADCE-4135CAA83DA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12343F-BD43-4F31-A17E-7F0174C1595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E88F17-EA68-42A6-BC65-77700E08833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E49AF2-5A27-4BD1-A918-070C5A78903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4F7259-8B68-4409-8F4E-311A4ED80A5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895D3A-6F2E-4974-AA4F-CE8F1C1D717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CFE2E8-551C-42D4-A96B-B16A69D865B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28675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8676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8677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8678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679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8680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8681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8682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8683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8684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685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686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687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688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689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690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691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692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693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694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695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696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697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698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699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8700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8701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8702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703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704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8705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8706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8707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708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8709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8710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8711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28712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/>
          </a:p>
        </p:txBody>
      </p:sp>
      <p:sp>
        <p:nvSpPr>
          <p:cNvPr id="28713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52AFCAC-513F-48BB-8712-CBD5381F36FD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1808005_63503726629561625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5" descr="0_96282_5f208040_XL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00200" y="228600"/>
            <a:ext cx="5603875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9" name="Picture 5" descr="i?id=61962315-30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19200" y="914400"/>
            <a:ext cx="7010400" cy="51800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5" name="Picture 7" descr="5_387_17_573428183_129_9598_2_3kd9pfuxv2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5800" y="385763"/>
            <a:ext cx="8077200" cy="63134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Равновесие">
  <a:themeElements>
    <a:clrScheme name="Равновесие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Равновесие">
      <a:majorFont>
        <a:latin typeface="Arial"/>
        <a:ea typeface=""/>
        <a:cs typeface="Arial"/>
      </a:majorFont>
      <a:minorFont>
        <a:latin typeface="Tahom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вновесие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вновесие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10</TotalTime>
  <Words>0</Words>
  <Application>Microsoft Office PowerPoint</Application>
  <PresentationFormat>Экран (4:3)</PresentationFormat>
  <Paragraphs>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Tahoma</vt:lpstr>
      <vt:lpstr>Wingdings</vt:lpstr>
      <vt:lpstr>Равновесие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Семья Беловых</dc:creator>
  <cp:lastModifiedBy>re</cp:lastModifiedBy>
  <cp:revision>5</cp:revision>
  <cp:lastPrinted>1601-01-01T00:00:00Z</cp:lastPrinted>
  <dcterms:created xsi:type="dcterms:W3CDTF">2013-11-12T18:13:24Z</dcterms:created>
  <dcterms:modified xsi:type="dcterms:W3CDTF">2014-07-08T20:16:50Z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