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73" r:id="rId2"/>
    <p:sldId id="258" r:id="rId3"/>
    <p:sldId id="259" r:id="rId4"/>
    <p:sldId id="272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AD107-3751-4AA8-A4F8-EBE08780E7FE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C02FB-D221-4E69-9BFA-59D0AEA2BF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511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02FB-D221-4E69-9BFA-59D0AEA2BF9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5294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microsoft.com/office/2007/relationships/media" Target="../media/media1.wav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0.wav"/><Relationship Id="rId6" Type="http://schemas.openxmlformats.org/officeDocument/2006/relationships/image" Target="../media/image3.png"/><Relationship Id="rId5" Type="http://schemas.microsoft.com/office/2007/relationships/media" Target="../media/media10.wav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1.wav"/><Relationship Id="rId1" Type="http://schemas.openxmlformats.org/officeDocument/2006/relationships/tags" Target="../tags/tag7.xml"/><Relationship Id="rId6" Type="http://schemas.microsoft.com/office/2007/relationships/media" Target="../media/media11.wav"/><Relationship Id="rId5" Type="http://schemas.openxmlformats.org/officeDocument/2006/relationships/image" Target="../media/image6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2.wav"/><Relationship Id="rId1" Type="http://schemas.openxmlformats.org/officeDocument/2006/relationships/tags" Target="../tags/tag8.xml"/><Relationship Id="rId6" Type="http://schemas.microsoft.com/office/2007/relationships/media" Target="../media/media12.wav"/><Relationship Id="rId5" Type="http://schemas.openxmlformats.org/officeDocument/2006/relationships/image" Target="../media/image23.wmf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3.wav"/><Relationship Id="rId1" Type="http://schemas.openxmlformats.org/officeDocument/2006/relationships/tags" Target="../tags/tag9.xml"/><Relationship Id="rId6" Type="http://schemas.microsoft.com/office/2007/relationships/media" Target="../media/media13.wav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6.jpeg"/><Relationship Id="rId7" Type="http://schemas.microsoft.com/office/2007/relationships/media" Target="../media/media14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4.wav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microsoft.com/office/2007/relationships/media" Target="../media/media2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audio" Target="../media/media3.wav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microsoft.com/office/2007/relationships/media" Target="../media/media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4.wav"/><Relationship Id="rId1" Type="http://schemas.openxmlformats.org/officeDocument/2006/relationships/tags" Target="../tags/tag3.xml"/><Relationship Id="rId6" Type="http://schemas.microsoft.com/office/2007/relationships/media" Target="../media/media4.wav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.wav"/><Relationship Id="rId1" Type="http://schemas.openxmlformats.org/officeDocument/2006/relationships/tags" Target="../tags/tag4.xml"/><Relationship Id="rId6" Type="http://schemas.microsoft.com/office/2007/relationships/media" Target="../media/media5.wav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6.wav"/><Relationship Id="rId1" Type="http://schemas.openxmlformats.org/officeDocument/2006/relationships/tags" Target="../tags/tag5.xml"/><Relationship Id="rId6" Type="http://schemas.microsoft.com/office/2007/relationships/media" Target="../media/media6.wav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7.wav"/><Relationship Id="rId1" Type="http://schemas.openxmlformats.org/officeDocument/2006/relationships/tags" Target="../tags/tag6.xml"/><Relationship Id="rId6" Type="http://schemas.microsoft.com/office/2007/relationships/media" Target="../media/media7.wav"/><Relationship Id="rId5" Type="http://schemas.openxmlformats.org/officeDocument/2006/relationships/image" Target="../media/image10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8.wav"/><Relationship Id="rId6" Type="http://schemas.openxmlformats.org/officeDocument/2006/relationships/image" Target="../media/image3.png"/><Relationship Id="rId5" Type="http://schemas.microsoft.com/office/2007/relationships/media" Target="../media/media8.wav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9.wav"/><Relationship Id="rId6" Type="http://schemas.openxmlformats.org/officeDocument/2006/relationships/image" Target="../media/image3.png"/><Relationship Id="rId5" Type="http://schemas.microsoft.com/office/2007/relationships/media" Target="../media/media9.wav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maria-762812"/>
          <p:cNvPicPr>
            <a:picLocks noChangeAspect="1" noChangeArrowheads="1"/>
          </p:cNvPicPr>
          <p:nvPr/>
        </p:nvPicPr>
        <p:blipFill>
          <a:blip r:embed="rId4" cstate="email">
            <a:lum bright="-12000" contras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4067175" y="115888"/>
            <a:ext cx="5076825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8196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Monotype Corsiva"/>
              </a:rPr>
              <a:t>Это доброе слово - </a:t>
            </a:r>
          </a:p>
          <a:p>
            <a:pPr algn="ctr"/>
            <a:r>
              <a:rPr lang="ru-RU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8196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Monotype Corsiva"/>
              </a:rPr>
              <a:t>МАМА</a:t>
            </a: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email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536856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930"/>
    </mc:Choice>
    <mc:Fallback>
      <p:transition spd="slow" advTm="219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Novikova</a:t>
            </a:r>
            <a:r>
              <a:rPr lang="en-US" dirty="0" smtClean="0"/>
              <a:t> Svetlana </a:t>
            </a:r>
            <a:r>
              <a:rPr lang="en-US" dirty="0" err="1" smtClean="0"/>
              <a:t>Vladimirovna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ДЕНЬ МАТЕРИ\день матери сценарий\ДЛЯ СЦЕНАРИЯ\ПРЕЗентация Mother'\Новикова Светлана Владимировн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5400600" cy="472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Рамка_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15641"/>
            <a:ext cx="5904656" cy="505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email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2159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321"/>
    </mc:Choice>
    <mc:Fallback>
      <p:transition spd="slow" advTm="83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1070740"/>
          <p:cNvPicPr>
            <a:picLocks noChangeAspect="1" noChangeArrowheads="1"/>
          </p:cNvPicPr>
          <p:nvPr/>
        </p:nvPicPr>
        <p:blipFill>
          <a:blip r:embed="rId4" cstate="email">
            <a:lum bright="-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635080" cy="4976310"/>
          </a:xfrm>
          <a:prstGeom prst="rect">
            <a:avLst/>
          </a:prstGeom>
          <a:noFill/>
          <a:ln w="38100">
            <a:solidFill>
              <a:srgbClr val="33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Рамка_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4778"/>
            <a:ext cx="7457417" cy="581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email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198312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900"/>
    </mc:Choice>
    <mc:Fallback>
      <p:transition spd="slow" advTm="6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P111077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68326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MCj0123939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43408"/>
            <a:ext cx="7848872" cy="676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email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412587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61"/>
    </mc:Choice>
    <mc:Fallback>
      <p:transition spd="slow" advTm="80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056" y="1916832"/>
            <a:ext cx="3610744" cy="360040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We congratulate dear mothers with a happy holiday!</a:t>
            </a:r>
            <a:endParaRPr lang="en-US" sz="36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9" y="1196752"/>
            <a:ext cx="410445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Рамка_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5184576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email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89026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757"/>
    </mc:Choice>
    <mc:Fallback>
      <p:transition spd="slow" advTm="7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32656"/>
            <a:ext cx="3394472" cy="4525963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717032"/>
            <a:ext cx="4500265" cy="2952383"/>
          </a:xfrm>
          <a:prstGeom prst="rect">
            <a:avLst/>
          </a:prstGeom>
        </p:spPr>
      </p:pic>
      <p:pic>
        <p:nvPicPr>
          <p:cNvPr id="6" name="Picture 7" descr="Рамка_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16632"/>
            <a:ext cx="3635897" cy="488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Рамка_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96952"/>
            <a:ext cx="5545063" cy="403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email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9428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863"/>
    </mc:Choice>
    <mc:Fallback>
      <p:transition spd="slow" advTm="68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88640" y="260648"/>
            <a:ext cx="432048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5616624" cy="252028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 My mother is very kind. She always can help me.  She always understands my problems. She is the best! My dear mother, I love you very much!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3514" y="2348880"/>
            <a:ext cx="3422942" cy="3833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50109"/>
            <a:ext cx="4176464" cy="313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 descr="Рамка_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478802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Рамка_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32856"/>
            <a:ext cx="367240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email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2688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8189"/>
    </mc:Choice>
    <mc:Fallback>
      <p:transition spd="slow" advTm="181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Vaio\Desktop\Новая папка (4)\02.08.2012\IMG_53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706" y="908720"/>
            <a:ext cx="3949285" cy="3874265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Her name is </a:t>
            </a:r>
            <a:r>
              <a:rPr lang="en-US" dirty="0" err="1" smtClean="0"/>
              <a:t>Svenlana</a:t>
            </a:r>
            <a:r>
              <a:rPr lang="en-US" dirty="0" smtClean="0"/>
              <a:t>. She  is kind ,beautiful and good . She always  help me. I love  my  mum very  much. </a:t>
            </a:r>
            <a:endParaRPr lang="ru-RU" dirty="0"/>
          </a:p>
        </p:txBody>
      </p:sp>
      <p:pic>
        <p:nvPicPr>
          <p:cNvPr id="1027" name="Picture 3" descr="C:\Users\Vaio\Desktop\Новая папка (4)\02.08.2012\IMG_539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92080" y="4149080"/>
            <a:ext cx="2676273" cy="2592288"/>
          </a:xfrm>
          <a:prstGeom prst="rect">
            <a:avLst/>
          </a:prstGeom>
          <a:noFill/>
        </p:spPr>
      </p:pic>
      <p:pic>
        <p:nvPicPr>
          <p:cNvPr id="7" name="Picture 5" descr="Рамка_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450516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Рамка_1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4673" y="3861048"/>
            <a:ext cx="4063791" cy="326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email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32161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6390"/>
    </mc:Choice>
    <mc:Fallback>
      <p:transition spd="slow" advTm="163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100CASIO\CIMG031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9632" y="980728"/>
            <a:ext cx="6696744" cy="5022558"/>
          </a:xfrm>
          <a:prstGeom prst="rect">
            <a:avLst/>
          </a:prstGeom>
          <a:noFill/>
        </p:spPr>
      </p:pic>
      <p:pic>
        <p:nvPicPr>
          <p:cNvPr id="5" name="Picture 5" descr="Рамка_1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544" y="476672"/>
            <a:ext cx="8144920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email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19997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299"/>
    </mc:Choice>
    <mc:Fallback>
      <p:transition spd="slow" advTm="12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My mom is the best and most gracious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988840"/>
            <a:ext cx="6135511" cy="3451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5" name="Picture 7" descr="Рамка_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92899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email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392500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989"/>
    </mc:Choice>
    <mc:Fallback>
      <p:transition spd="slow" advTm="109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ДЕНЬ МАТЕРИ\день матери сценарий\ДЛЯ СЦЕНАРИЯ\ПРЕЗентация Mother'\мама\DSC030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6672"/>
            <a:ext cx="4417226" cy="588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Рамка_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99392"/>
            <a:ext cx="54006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email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601966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045"/>
    </mc:Choice>
    <mc:Fallback>
      <p:transition spd="slow" advTm="11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ДЕНЬ МАТЕРИ\день матери сценарий\ДЛЯ СЦЕНАРИЯ\ПРЕЗентация Mother'\мама на англ\Мои фотки 08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849252" cy="513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Рамка_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2110"/>
            <a:ext cx="9145016" cy="663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email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282329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374"/>
    </mc:Choice>
    <mc:Fallback>
      <p:transition spd="slow" advTm="113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My  mother  is</a:t>
            </a:r>
            <a:r>
              <a:rPr lang="ru-RU" b="1" i="1" dirty="0" smtClean="0"/>
              <a:t>:</a:t>
            </a:r>
            <a:endParaRPr lang="ru-RU" b="1" i="1" dirty="0"/>
          </a:p>
        </p:txBody>
      </p:sp>
      <p:pic>
        <p:nvPicPr>
          <p:cNvPr id="4" name="Содержимое 3" descr="20131031_232038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786050" y="1500174"/>
            <a:ext cx="4000528" cy="3000396"/>
          </a:xfrm>
        </p:spPr>
      </p:pic>
      <p:sp>
        <p:nvSpPr>
          <p:cNvPr id="5" name="TextBox 4"/>
          <p:cNvSpPr txBox="1"/>
          <p:nvPr/>
        </p:nvSpPr>
        <p:spPr>
          <a:xfrm>
            <a:off x="500034" y="2428868"/>
            <a:ext cx="2294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beautiful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3643314"/>
            <a:ext cx="10872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3A0EF6"/>
                </a:solidFill>
              </a:rPr>
              <a:t>fine</a:t>
            </a:r>
            <a:endParaRPr lang="ru-RU" sz="4400" dirty="0">
              <a:solidFill>
                <a:srgbClr val="3A0EF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6898" y="4214818"/>
            <a:ext cx="25271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BD2525"/>
                </a:solidFill>
              </a:rPr>
              <a:t>surprising</a:t>
            </a:r>
            <a:endParaRPr lang="ru-RU" sz="4400" dirty="0">
              <a:solidFill>
                <a:srgbClr val="BD252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256" y="5786454"/>
            <a:ext cx="33717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6031BD"/>
                </a:solidFill>
              </a:rPr>
              <a:t>unforgettable</a:t>
            </a:r>
            <a:endParaRPr lang="ru-RU" sz="4400" dirty="0">
              <a:solidFill>
                <a:srgbClr val="6031B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5500702"/>
            <a:ext cx="18165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3E822E"/>
                </a:solidFill>
              </a:rPr>
              <a:t>darling</a:t>
            </a:r>
            <a:endParaRPr lang="ru-RU" sz="4400" dirty="0">
              <a:solidFill>
                <a:srgbClr val="3E822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5206" y="2786058"/>
            <a:ext cx="18309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</a:rPr>
              <a:t>careful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4366" y="1142984"/>
            <a:ext cx="2409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79A400"/>
                </a:solidFill>
              </a:rPr>
              <a:t>charming</a:t>
            </a:r>
            <a:endParaRPr lang="ru-RU" sz="4400" dirty="0">
              <a:solidFill>
                <a:srgbClr val="79A4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7290" y="4500570"/>
            <a:ext cx="16167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21A9C9"/>
                </a:solidFill>
              </a:rPr>
              <a:t>happy</a:t>
            </a:r>
            <a:endParaRPr lang="ru-RU" sz="4400" dirty="0">
              <a:solidFill>
                <a:srgbClr val="21A9C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1357298"/>
            <a:ext cx="21489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A10F93"/>
                </a:solidFill>
              </a:rPr>
              <a:t>cheerful</a:t>
            </a:r>
            <a:endParaRPr lang="ru-RU" sz="4400" dirty="0">
              <a:solidFill>
                <a:srgbClr val="A10F9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6116" y="4857760"/>
            <a:ext cx="3221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T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sz="5400" dirty="0" smtClean="0">
                <a:solidFill>
                  <a:srgbClr val="00B050"/>
                </a:solidFill>
              </a:rPr>
              <a:t>E</a:t>
            </a:r>
            <a:r>
              <a:rPr lang="en-US" sz="5400" dirty="0" smtClean="0"/>
              <a:t> </a:t>
            </a:r>
            <a:r>
              <a:rPr lang="en-US" sz="5400" dirty="0" smtClean="0">
                <a:solidFill>
                  <a:srgbClr val="00B0F0"/>
                </a:solidFill>
              </a:rPr>
              <a:t>B</a:t>
            </a:r>
            <a:r>
              <a:rPr lang="en-US" sz="5400" dirty="0" smtClean="0">
                <a:solidFill>
                  <a:srgbClr val="3A0EF6"/>
                </a:solidFill>
              </a:rPr>
              <a:t>E</a:t>
            </a:r>
            <a:r>
              <a:rPr lang="en-US" sz="5400" dirty="0" smtClean="0">
                <a:solidFill>
                  <a:srgbClr val="7030A0"/>
                </a:solidFill>
              </a:rPr>
              <a:t>S</a:t>
            </a:r>
            <a:r>
              <a:rPr lang="en-US" sz="5400" dirty="0" smtClean="0">
                <a:solidFill>
                  <a:srgbClr val="C00000"/>
                </a:solidFill>
              </a:rPr>
              <a:t>T</a:t>
            </a:r>
            <a:r>
              <a:rPr lang="en-US" sz="5400" dirty="0" smtClean="0">
                <a:solidFill>
                  <a:schemeClr val="bg2">
                    <a:lumMod val="10000"/>
                  </a:schemeClr>
                </a:solidFill>
              </a:rPr>
              <a:t>!</a:t>
            </a:r>
            <a:endParaRPr lang="ru-RU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6" name="Picture 8" descr="Рамка_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57298"/>
            <a:ext cx="4487349" cy="336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email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9325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656"/>
    </mc:Choice>
    <mc:Fallback>
      <p:transition spd="slow" advTm="11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ДЕНЬ МАТЕРИ\день матери сценарий\ДЛЯ СЦЕНАРИЯ\ПРЕЗентация Mother'\Мохорев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680"/>
            <a:ext cx="7164288" cy="509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Рамка_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-99392"/>
            <a:ext cx="8496944" cy="693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email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4876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457"/>
    </mc:Choice>
    <mc:Fallback>
      <p:transition spd="slow" advTm="84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52</TotalTime>
  <Words>102</Words>
  <Application>Microsoft Office PowerPoint</Application>
  <PresentationFormat>Экран (4:3)</PresentationFormat>
  <Paragraphs>19</Paragraphs>
  <Slides>14</Slides>
  <Notes>1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Литейная</vt:lpstr>
      <vt:lpstr>Слайд 1</vt:lpstr>
      <vt:lpstr>Слайд 2</vt:lpstr>
      <vt:lpstr>Слайд 3</vt:lpstr>
      <vt:lpstr>Слайд 4</vt:lpstr>
      <vt:lpstr>My mom is the best and most gracious</vt:lpstr>
      <vt:lpstr>Слайд 6</vt:lpstr>
      <vt:lpstr>Слайд 7</vt:lpstr>
      <vt:lpstr>My  mother  is:</vt:lpstr>
      <vt:lpstr>Слайд 9</vt:lpstr>
      <vt:lpstr>Novikova Svetlana Vladimirovna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re</cp:lastModifiedBy>
  <cp:revision>32</cp:revision>
  <dcterms:created xsi:type="dcterms:W3CDTF">2013-11-06T09:08:51Z</dcterms:created>
  <dcterms:modified xsi:type="dcterms:W3CDTF">2014-07-08T19:57:30Z</dcterms:modified>
</cp:coreProperties>
</file>