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67" r:id="rId4"/>
    <p:sldId id="258" r:id="rId5"/>
    <p:sldId id="259" r:id="rId6"/>
    <p:sldId id="260" r:id="rId7"/>
    <p:sldId id="257" r:id="rId8"/>
    <p:sldId id="270" r:id="rId9"/>
    <p:sldId id="268" r:id="rId10"/>
    <p:sldId id="269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0268EF-010C-4F13-81EA-3267D8AEE70E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8F41073-D33B-4375-8A7E-E7E94369D924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C0CEA938-A3D3-4024-A03C-94C6728DC4C1}" type="parTrans" cxnId="{231001AF-0A36-464D-AC03-493CB167CE97}">
      <dgm:prSet/>
      <dgm:spPr/>
      <dgm:t>
        <a:bodyPr/>
        <a:lstStyle/>
        <a:p>
          <a:endParaRPr lang="ru-RU"/>
        </a:p>
      </dgm:t>
    </dgm:pt>
    <dgm:pt modelId="{94213692-CC9F-44BA-B214-0B0967992B9E}" type="sibTrans" cxnId="{231001AF-0A36-464D-AC03-493CB167CE97}">
      <dgm:prSet/>
      <dgm:spPr/>
      <dgm:t>
        <a:bodyPr/>
        <a:lstStyle/>
        <a:p>
          <a:endParaRPr lang="ru-RU"/>
        </a:p>
      </dgm:t>
    </dgm:pt>
    <dgm:pt modelId="{ECD73C12-61F7-4232-9ADA-CCC5F855B5AA}">
      <dgm:prSet phldrT="[Текст]"/>
      <dgm:spPr/>
      <dgm:t>
        <a:bodyPr/>
        <a:lstStyle/>
        <a:p>
          <a:r>
            <a:rPr lang="ru-RU" dirty="0" smtClean="0"/>
            <a:t>Оценка/мониторинг  достижения обучающимися метапредметных и личностных образовательных результатов</a:t>
          </a:r>
          <a:endParaRPr lang="ru-RU" dirty="0"/>
        </a:p>
      </dgm:t>
    </dgm:pt>
    <dgm:pt modelId="{10D0B4E2-200E-44B2-9144-B47225FC469E}" type="parTrans" cxnId="{E800CB21-CD38-46EA-9492-9F459429AEC9}">
      <dgm:prSet/>
      <dgm:spPr/>
      <dgm:t>
        <a:bodyPr/>
        <a:lstStyle/>
        <a:p>
          <a:endParaRPr lang="ru-RU"/>
        </a:p>
      </dgm:t>
    </dgm:pt>
    <dgm:pt modelId="{3CD2777C-DDE1-45F0-B43F-DFF58E7729C6}" type="sibTrans" cxnId="{E800CB21-CD38-46EA-9492-9F459429AEC9}">
      <dgm:prSet/>
      <dgm:spPr/>
      <dgm:t>
        <a:bodyPr/>
        <a:lstStyle/>
        <a:p>
          <a:endParaRPr lang="ru-RU"/>
        </a:p>
      </dgm:t>
    </dgm:pt>
    <dgm:pt modelId="{46FEC02A-9D2A-4228-8CA2-D581EC9BA7D1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ED9F3856-E8D8-44E9-AAEA-4711532EF6E9}" type="parTrans" cxnId="{02A9E0F3-39AC-41E8-91F3-5D0242DFD3DF}">
      <dgm:prSet/>
      <dgm:spPr/>
      <dgm:t>
        <a:bodyPr/>
        <a:lstStyle/>
        <a:p>
          <a:endParaRPr lang="ru-RU"/>
        </a:p>
      </dgm:t>
    </dgm:pt>
    <dgm:pt modelId="{9F6A8C41-39FF-4959-A5BC-05B5D9C68144}" type="sibTrans" cxnId="{02A9E0F3-39AC-41E8-91F3-5D0242DFD3DF}">
      <dgm:prSet/>
      <dgm:spPr/>
      <dgm:t>
        <a:bodyPr/>
        <a:lstStyle/>
        <a:p>
          <a:endParaRPr lang="ru-RU"/>
        </a:p>
      </dgm:t>
    </dgm:pt>
    <dgm:pt modelId="{6CCD70C4-750D-4599-A3DB-0C1B705124AF}">
      <dgm:prSet phldrT="[Текст]"/>
      <dgm:spPr/>
      <dgm:t>
        <a:bodyPr/>
        <a:lstStyle/>
        <a:p>
          <a:r>
            <a:rPr lang="ru-RU" dirty="0" smtClean="0"/>
            <a:t>Формирование УУД в урочной и внеурочной деятельности</a:t>
          </a:r>
          <a:endParaRPr lang="ru-RU" dirty="0"/>
        </a:p>
      </dgm:t>
    </dgm:pt>
    <dgm:pt modelId="{BF6C16DA-9EE1-447C-88A3-9BE56E1FB9CB}" type="parTrans" cxnId="{5A3B96AE-9F8B-4B87-A66E-19AC619F51DC}">
      <dgm:prSet/>
      <dgm:spPr/>
      <dgm:t>
        <a:bodyPr/>
        <a:lstStyle/>
        <a:p>
          <a:endParaRPr lang="ru-RU"/>
        </a:p>
      </dgm:t>
    </dgm:pt>
    <dgm:pt modelId="{824DD137-964A-40E6-A32C-6BC1E954B486}" type="sibTrans" cxnId="{5A3B96AE-9F8B-4B87-A66E-19AC619F51DC}">
      <dgm:prSet/>
      <dgm:spPr/>
      <dgm:t>
        <a:bodyPr/>
        <a:lstStyle/>
        <a:p>
          <a:endParaRPr lang="ru-RU"/>
        </a:p>
      </dgm:t>
    </dgm:pt>
    <dgm:pt modelId="{3FA36900-08CD-4E9A-9FFE-5FC2D338D20D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2D07CFF9-3DC0-4E38-8BCB-4CF06A5C8DE2}" type="parTrans" cxnId="{BFAC0923-45F6-446C-A939-C5D76260A72C}">
      <dgm:prSet/>
      <dgm:spPr/>
      <dgm:t>
        <a:bodyPr/>
        <a:lstStyle/>
        <a:p>
          <a:endParaRPr lang="ru-RU"/>
        </a:p>
      </dgm:t>
    </dgm:pt>
    <dgm:pt modelId="{5B4EBD72-54E2-46B9-B507-DC07E5CDB17D}" type="sibTrans" cxnId="{BFAC0923-45F6-446C-A939-C5D76260A72C}">
      <dgm:prSet/>
      <dgm:spPr/>
      <dgm:t>
        <a:bodyPr/>
        <a:lstStyle/>
        <a:p>
          <a:endParaRPr lang="ru-RU"/>
        </a:p>
      </dgm:t>
    </dgm:pt>
    <dgm:pt modelId="{361692EA-565A-4F25-A2B3-000916B10D88}">
      <dgm:prSet phldrT="[Текст]"/>
      <dgm:spPr/>
      <dgm:t>
        <a:bodyPr/>
        <a:lstStyle/>
        <a:p>
          <a:r>
            <a:rPr lang="ru-RU" dirty="0" smtClean="0"/>
            <a:t>Отслеживание индивидуальной динамики развития обучающихся и внесение корректив в образовательных процесс</a:t>
          </a:r>
          <a:endParaRPr lang="ru-RU" dirty="0"/>
        </a:p>
      </dgm:t>
    </dgm:pt>
    <dgm:pt modelId="{B2B1E16C-F5C8-4FD6-AB6D-2198CB63148F}" type="parTrans" cxnId="{F2C96B78-1456-4BBE-A1DC-96A8E1F541C1}">
      <dgm:prSet/>
      <dgm:spPr/>
      <dgm:t>
        <a:bodyPr/>
        <a:lstStyle/>
        <a:p>
          <a:endParaRPr lang="ru-RU"/>
        </a:p>
      </dgm:t>
    </dgm:pt>
    <dgm:pt modelId="{82906CA5-89BB-4D44-8B2D-F45391A803CC}" type="sibTrans" cxnId="{F2C96B78-1456-4BBE-A1DC-96A8E1F541C1}">
      <dgm:prSet/>
      <dgm:spPr/>
      <dgm:t>
        <a:bodyPr/>
        <a:lstStyle/>
        <a:p>
          <a:endParaRPr lang="ru-RU"/>
        </a:p>
      </dgm:t>
    </dgm:pt>
    <dgm:pt modelId="{1CA4BE6A-47B6-4EED-B85F-B53081C6B7DC}">
      <dgm:prSet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AD892F6A-7D0C-4F01-AA3E-7072DB10B3EE}" type="parTrans" cxnId="{23E0E64B-E5CE-4066-AABC-7B1E89A0723F}">
      <dgm:prSet/>
      <dgm:spPr/>
      <dgm:t>
        <a:bodyPr/>
        <a:lstStyle/>
        <a:p>
          <a:endParaRPr lang="ru-RU"/>
        </a:p>
      </dgm:t>
    </dgm:pt>
    <dgm:pt modelId="{B97CEC46-5F07-49E9-87D3-FCFCF530311A}" type="sibTrans" cxnId="{23E0E64B-E5CE-4066-AABC-7B1E89A0723F}">
      <dgm:prSet/>
      <dgm:spPr/>
      <dgm:t>
        <a:bodyPr/>
        <a:lstStyle/>
        <a:p>
          <a:endParaRPr lang="ru-RU"/>
        </a:p>
      </dgm:t>
    </dgm:pt>
    <dgm:pt modelId="{1B547AF7-B9A1-417C-A51D-6C6F796E226A}">
      <dgm:prSet/>
      <dgm:spPr/>
      <dgm:t>
        <a:bodyPr/>
        <a:lstStyle/>
        <a:p>
          <a:r>
            <a:rPr lang="ru-RU" dirty="0" smtClean="0"/>
            <a:t>Организация обучения и воспитания детей с ОВЗ</a:t>
          </a:r>
          <a:endParaRPr lang="ru-RU" dirty="0"/>
        </a:p>
      </dgm:t>
    </dgm:pt>
    <dgm:pt modelId="{16C19315-ABB8-4690-86CF-A4E2B29822AE}" type="parTrans" cxnId="{4339218A-793B-42CE-B630-D053CE2C52F0}">
      <dgm:prSet/>
      <dgm:spPr/>
      <dgm:t>
        <a:bodyPr/>
        <a:lstStyle/>
        <a:p>
          <a:endParaRPr lang="ru-RU"/>
        </a:p>
      </dgm:t>
    </dgm:pt>
    <dgm:pt modelId="{9EB61D60-6EE5-4BE7-B90C-03FE6B78BE6D}" type="sibTrans" cxnId="{4339218A-793B-42CE-B630-D053CE2C52F0}">
      <dgm:prSet/>
      <dgm:spPr/>
      <dgm:t>
        <a:bodyPr/>
        <a:lstStyle/>
        <a:p>
          <a:endParaRPr lang="ru-RU"/>
        </a:p>
      </dgm:t>
    </dgm:pt>
    <dgm:pt modelId="{27AB21AF-D2CE-4510-946E-177F1EC24F47}" type="pres">
      <dgm:prSet presAssocID="{050268EF-010C-4F13-81EA-3267D8AEE70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DEB341-E9DD-43A3-B7DB-7552291B642C}" type="pres">
      <dgm:prSet presAssocID="{28F41073-D33B-4375-8A7E-E7E94369D924}" presName="composite" presStyleCnt="0"/>
      <dgm:spPr/>
    </dgm:pt>
    <dgm:pt modelId="{DB8808F3-4575-472A-86E3-60D566229667}" type="pres">
      <dgm:prSet presAssocID="{28F41073-D33B-4375-8A7E-E7E94369D924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276946-D472-4467-B0B0-B6994E42CAFD}" type="pres">
      <dgm:prSet presAssocID="{28F41073-D33B-4375-8A7E-E7E94369D924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6644B6-9905-4C6F-A8EC-617B51B5F4C7}" type="pres">
      <dgm:prSet presAssocID="{94213692-CC9F-44BA-B214-0B0967992B9E}" presName="sp" presStyleCnt="0"/>
      <dgm:spPr/>
    </dgm:pt>
    <dgm:pt modelId="{48F89019-39FC-4DB2-B190-20F49A65168B}" type="pres">
      <dgm:prSet presAssocID="{46FEC02A-9D2A-4228-8CA2-D581EC9BA7D1}" presName="composite" presStyleCnt="0"/>
      <dgm:spPr/>
    </dgm:pt>
    <dgm:pt modelId="{226507F9-24CF-4839-93EB-20AD5554A956}" type="pres">
      <dgm:prSet presAssocID="{46FEC02A-9D2A-4228-8CA2-D581EC9BA7D1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82006D-4005-4D88-92D1-02B929C20F9F}" type="pres">
      <dgm:prSet presAssocID="{46FEC02A-9D2A-4228-8CA2-D581EC9BA7D1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9CFBC3-69E9-41EF-807B-E18D3AF26169}" type="pres">
      <dgm:prSet presAssocID="{9F6A8C41-39FF-4959-A5BC-05B5D9C68144}" presName="sp" presStyleCnt="0"/>
      <dgm:spPr/>
    </dgm:pt>
    <dgm:pt modelId="{2DF51505-E1C8-4750-A6D1-D7318E9E49C4}" type="pres">
      <dgm:prSet presAssocID="{3FA36900-08CD-4E9A-9FFE-5FC2D338D20D}" presName="composite" presStyleCnt="0"/>
      <dgm:spPr/>
    </dgm:pt>
    <dgm:pt modelId="{8F993B3E-1A91-4860-8AF3-F076F6CAE98B}" type="pres">
      <dgm:prSet presAssocID="{3FA36900-08CD-4E9A-9FFE-5FC2D338D20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39ABE2-9D76-4AAA-9514-BDF163920B67}" type="pres">
      <dgm:prSet presAssocID="{3FA36900-08CD-4E9A-9FFE-5FC2D338D20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3BB48F-5DFB-4000-A184-BAA08740B4C8}" type="pres">
      <dgm:prSet presAssocID="{5B4EBD72-54E2-46B9-B507-DC07E5CDB17D}" presName="sp" presStyleCnt="0"/>
      <dgm:spPr/>
    </dgm:pt>
    <dgm:pt modelId="{EE715EBB-4011-4D80-8D60-DA19FF06A506}" type="pres">
      <dgm:prSet presAssocID="{1CA4BE6A-47B6-4EED-B85F-B53081C6B7DC}" presName="composite" presStyleCnt="0"/>
      <dgm:spPr/>
    </dgm:pt>
    <dgm:pt modelId="{2C251831-933B-498C-9F4E-15F1D9F0BAF0}" type="pres">
      <dgm:prSet presAssocID="{1CA4BE6A-47B6-4EED-B85F-B53081C6B7D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35AD4B-FF7F-4D11-9B95-5C3936F795B6}" type="pres">
      <dgm:prSet presAssocID="{1CA4BE6A-47B6-4EED-B85F-B53081C6B7D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D4C604-CD17-4FB9-A4DC-7113102A7F81}" type="presOf" srcId="{1CA4BE6A-47B6-4EED-B85F-B53081C6B7DC}" destId="{2C251831-933B-498C-9F4E-15F1D9F0BAF0}" srcOrd="0" destOrd="0" presId="urn:microsoft.com/office/officeart/2005/8/layout/chevron2"/>
    <dgm:cxn modelId="{BFAC0923-45F6-446C-A939-C5D76260A72C}" srcId="{050268EF-010C-4F13-81EA-3267D8AEE70E}" destId="{3FA36900-08CD-4E9A-9FFE-5FC2D338D20D}" srcOrd="2" destOrd="0" parTransId="{2D07CFF9-3DC0-4E38-8BCB-4CF06A5C8DE2}" sibTransId="{5B4EBD72-54E2-46B9-B507-DC07E5CDB17D}"/>
    <dgm:cxn modelId="{231001AF-0A36-464D-AC03-493CB167CE97}" srcId="{050268EF-010C-4F13-81EA-3267D8AEE70E}" destId="{28F41073-D33B-4375-8A7E-E7E94369D924}" srcOrd="0" destOrd="0" parTransId="{C0CEA938-A3D3-4024-A03C-94C6728DC4C1}" sibTransId="{94213692-CC9F-44BA-B214-0B0967992B9E}"/>
    <dgm:cxn modelId="{99E1E14B-4C8B-434F-A030-2C437EA1876E}" type="presOf" srcId="{28F41073-D33B-4375-8A7E-E7E94369D924}" destId="{DB8808F3-4575-472A-86E3-60D566229667}" srcOrd="0" destOrd="0" presId="urn:microsoft.com/office/officeart/2005/8/layout/chevron2"/>
    <dgm:cxn modelId="{F2820E37-1731-407F-A442-9B7B7A241B33}" type="presOf" srcId="{3FA36900-08CD-4E9A-9FFE-5FC2D338D20D}" destId="{8F993B3E-1A91-4860-8AF3-F076F6CAE98B}" srcOrd="0" destOrd="0" presId="urn:microsoft.com/office/officeart/2005/8/layout/chevron2"/>
    <dgm:cxn modelId="{A50438E6-2E9F-454B-AE44-7720CA7367AE}" type="presOf" srcId="{361692EA-565A-4F25-A2B3-000916B10D88}" destId="{9039ABE2-9D76-4AAA-9514-BDF163920B67}" srcOrd="0" destOrd="0" presId="urn:microsoft.com/office/officeart/2005/8/layout/chevron2"/>
    <dgm:cxn modelId="{7D3BF1A5-E20A-4931-84CC-C763D5C6D946}" type="presOf" srcId="{6CCD70C4-750D-4599-A3DB-0C1B705124AF}" destId="{1E82006D-4005-4D88-92D1-02B929C20F9F}" srcOrd="0" destOrd="0" presId="urn:microsoft.com/office/officeart/2005/8/layout/chevron2"/>
    <dgm:cxn modelId="{719C9E61-A9A5-473D-A751-41CA0596D3A2}" type="presOf" srcId="{ECD73C12-61F7-4232-9ADA-CCC5F855B5AA}" destId="{4D276946-D472-4467-B0B0-B6994E42CAFD}" srcOrd="0" destOrd="0" presId="urn:microsoft.com/office/officeart/2005/8/layout/chevron2"/>
    <dgm:cxn modelId="{02A9E0F3-39AC-41E8-91F3-5D0242DFD3DF}" srcId="{050268EF-010C-4F13-81EA-3267D8AEE70E}" destId="{46FEC02A-9D2A-4228-8CA2-D581EC9BA7D1}" srcOrd="1" destOrd="0" parTransId="{ED9F3856-E8D8-44E9-AAEA-4711532EF6E9}" sibTransId="{9F6A8C41-39FF-4959-A5BC-05B5D9C68144}"/>
    <dgm:cxn modelId="{4339218A-793B-42CE-B630-D053CE2C52F0}" srcId="{1CA4BE6A-47B6-4EED-B85F-B53081C6B7DC}" destId="{1B547AF7-B9A1-417C-A51D-6C6F796E226A}" srcOrd="0" destOrd="0" parTransId="{16C19315-ABB8-4690-86CF-A4E2B29822AE}" sibTransId="{9EB61D60-6EE5-4BE7-B90C-03FE6B78BE6D}"/>
    <dgm:cxn modelId="{F2C96B78-1456-4BBE-A1DC-96A8E1F541C1}" srcId="{3FA36900-08CD-4E9A-9FFE-5FC2D338D20D}" destId="{361692EA-565A-4F25-A2B3-000916B10D88}" srcOrd="0" destOrd="0" parTransId="{B2B1E16C-F5C8-4FD6-AB6D-2198CB63148F}" sibTransId="{82906CA5-89BB-4D44-8B2D-F45391A803CC}"/>
    <dgm:cxn modelId="{48820C44-C5C0-404A-B499-166D2EDA12A8}" type="presOf" srcId="{1B547AF7-B9A1-417C-A51D-6C6F796E226A}" destId="{0E35AD4B-FF7F-4D11-9B95-5C3936F795B6}" srcOrd="0" destOrd="0" presId="urn:microsoft.com/office/officeart/2005/8/layout/chevron2"/>
    <dgm:cxn modelId="{E800CB21-CD38-46EA-9492-9F459429AEC9}" srcId="{28F41073-D33B-4375-8A7E-E7E94369D924}" destId="{ECD73C12-61F7-4232-9ADA-CCC5F855B5AA}" srcOrd="0" destOrd="0" parTransId="{10D0B4E2-200E-44B2-9144-B47225FC469E}" sibTransId="{3CD2777C-DDE1-45F0-B43F-DFF58E7729C6}"/>
    <dgm:cxn modelId="{5A3B96AE-9F8B-4B87-A66E-19AC619F51DC}" srcId="{46FEC02A-9D2A-4228-8CA2-D581EC9BA7D1}" destId="{6CCD70C4-750D-4599-A3DB-0C1B705124AF}" srcOrd="0" destOrd="0" parTransId="{BF6C16DA-9EE1-447C-88A3-9BE56E1FB9CB}" sibTransId="{824DD137-964A-40E6-A32C-6BC1E954B486}"/>
    <dgm:cxn modelId="{A065F8E5-CA07-436A-BC0D-11A5BF91E129}" type="presOf" srcId="{050268EF-010C-4F13-81EA-3267D8AEE70E}" destId="{27AB21AF-D2CE-4510-946E-177F1EC24F47}" srcOrd="0" destOrd="0" presId="urn:microsoft.com/office/officeart/2005/8/layout/chevron2"/>
    <dgm:cxn modelId="{D47C993A-8FC6-42C1-8BD4-6D8E81F41500}" type="presOf" srcId="{46FEC02A-9D2A-4228-8CA2-D581EC9BA7D1}" destId="{226507F9-24CF-4839-93EB-20AD5554A956}" srcOrd="0" destOrd="0" presId="urn:microsoft.com/office/officeart/2005/8/layout/chevron2"/>
    <dgm:cxn modelId="{23E0E64B-E5CE-4066-AABC-7B1E89A0723F}" srcId="{050268EF-010C-4F13-81EA-3267D8AEE70E}" destId="{1CA4BE6A-47B6-4EED-B85F-B53081C6B7DC}" srcOrd="3" destOrd="0" parTransId="{AD892F6A-7D0C-4F01-AA3E-7072DB10B3EE}" sibTransId="{B97CEC46-5F07-49E9-87D3-FCFCF530311A}"/>
    <dgm:cxn modelId="{BB20E4E9-6422-45AA-B3D6-8B27A880B627}" type="presParOf" srcId="{27AB21AF-D2CE-4510-946E-177F1EC24F47}" destId="{DBDEB341-E9DD-43A3-B7DB-7552291B642C}" srcOrd="0" destOrd="0" presId="urn:microsoft.com/office/officeart/2005/8/layout/chevron2"/>
    <dgm:cxn modelId="{87E9A46A-FFB2-4B4F-85B8-4F777A349E88}" type="presParOf" srcId="{DBDEB341-E9DD-43A3-B7DB-7552291B642C}" destId="{DB8808F3-4575-472A-86E3-60D566229667}" srcOrd="0" destOrd="0" presId="urn:microsoft.com/office/officeart/2005/8/layout/chevron2"/>
    <dgm:cxn modelId="{7AD89797-50C8-4E3E-83D0-9E6B6BE61ED2}" type="presParOf" srcId="{DBDEB341-E9DD-43A3-B7DB-7552291B642C}" destId="{4D276946-D472-4467-B0B0-B6994E42CAFD}" srcOrd="1" destOrd="0" presId="urn:microsoft.com/office/officeart/2005/8/layout/chevron2"/>
    <dgm:cxn modelId="{A7773C03-3131-45FA-A85F-1BBA50E9A685}" type="presParOf" srcId="{27AB21AF-D2CE-4510-946E-177F1EC24F47}" destId="{1E6644B6-9905-4C6F-A8EC-617B51B5F4C7}" srcOrd="1" destOrd="0" presId="urn:microsoft.com/office/officeart/2005/8/layout/chevron2"/>
    <dgm:cxn modelId="{6976C402-8358-4A56-A3CB-34E88213F015}" type="presParOf" srcId="{27AB21AF-D2CE-4510-946E-177F1EC24F47}" destId="{48F89019-39FC-4DB2-B190-20F49A65168B}" srcOrd="2" destOrd="0" presId="urn:microsoft.com/office/officeart/2005/8/layout/chevron2"/>
    <dgm:cxn modelId="{1D7F45D0-0D20-46B8-A234-1955AFF7765A}" type="presParOf" srcId="{48F89019-39FC-4DB2-B190-20F49A65168B}" destId="{226507F9-24CF-4839-93EB-20AD5554A956}" srcOrd="0" destOrd="0" presId="urn:microsoft.com/office/officeart/2005/8/layout/chevron2"/>
    <dgm:cxn modelId="{B5A6EC2D-D711-4B7C-8789-68529E1CC1D1}" type="presParOf" srcId="{48F89019-39FC-4DB2-B190-20F49A65168B}" destId="{1E82006D-4005-4D88-92D1-02B929C20F9F}" srcOrd="1" destOrd="0" presId="urn:microsoft.com/office/officeart/2005/8/layout/chevron2"/>
    <dgm:cxn modelId="{E99B12EA-1035-4979-88E6-CFC565EE5AB0}" type="presParOf" srcId="{27AB21AF-D2CE-4510-946E-177F1EC24F47}" destId="{CF9CFBC3-69E9-41EF-807B-E18D3AF26169}" srcOrd="3" destOrd="0" presId="urn:microsoft.com/office/officeart/2005/8/layout/chevron2"/>
    <dgm:cxn modelId="{3A76FDAD-C43F-48B1-8709-023123DC320A}" type="presParOf" srcId="{27AB21AF-D2CE-4510-946E-177F1EC24F47}" destId="{2DF51505-E1C8-4750-A6D1-D7318E9E49C4}" srcOrd="4" destOrd="0" presId="urn:microsoft.com/office/officeart/2005/8/layout/chevron2"/>
    <dgm:cxn modelId="{06AE73D5-63D3-4A1C-8C7A-C71E604FAE68}" type="presParOf" srcId="{2DF51505-E1C8-4750-A6D1-D7318E9E49C4}" destId="{8F993B3E-1A91-4860-8AF3-F076F6CAE98B}" srcOrd="0" destOrd="0" presId="urn:microsoft.com/office/officeart/2005/8/layout/chevron2"/>
    <dgm:cxn modelId="{512EC90E-F33B-4B5C-8267-6C322E498C10}" type="presParOf" srcId="{2DF51505-E1C8-4750-A6D1-D7318E9E49C4}" destId="{9039ABE2-9D76-4AAA-9514-BDF163920B67}" srcOrd="1" destOrd="0" presId="urn:microsoft.com/office/officeart/2005/8/layout/chevron2"/>
    <dgm:cxn modelId="{78796453-F8F6-44B1-AA6D-420E016A6E96}" type="presParOf" srcId="{27AB21AF-D2CE-4510-946E-177F1EC24F47}" destId="{B63BB48F-5DFB-4000-A184-BAA08740B4C8}" srcOrd="5" destOrd="0" presId="urn:microsoft.com/office/officeart/2005/8/layout/chevron2"/>
    <dgm:cxn modelId="{B7295846-1C40-4154-AE13-15789C8F616D}" type="presParOf" srcId="{27AB21AF-D2CE-4510-946E-177F1EC24F47}" destId="{EE715EBB-4011-4D80-8D60-DA19FF06A506}" srcOrd="6" destOrd="0" presId="urn:microsoft.com/office/officeart/2005/8/layout/chevron2"/>
    <dgm:cxn modelId="{290CE098-0993-42D9-92CE-3CA8CFC1EC6B}" type="presParOf" srcId="{EE715EBB-4011-4D80-8D60-DA19FF06A506}" destId="{2C251831-933B-498C-9F4E-15F1D9F0BAF0}" srcOrd="0" destOrd="0" presId="urn:microsoft.com/office/officeart/2005/8/layout/chevron2"/>
    <dgm:cxn modelId="{32FDE7E5-2A8E-4DD9-AE35-9ADDAFC197DA}" type="presParOf" srcId="{EE715EBB-4011-4D80-8D60-DA19FF06A506}" destId="{0E35AD4B-FF7F-4D11-9B95-5C3936F795B6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47E5EA-C958-41FA-BDBA-347ED4F41B4F}" type="doc">
      <dgm:prSet loTypeId="urn:microsoft.com/office/officeart/2005/8/layout/p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6C43921E-9F72-4B86-8282-7C577DDECF00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bg1"/>
              </a:solidFill>
            </a:rPr>
            <a:t>Личностные</a:t>
          </a:r>
          <a:endParaRPr lang="ru-RU" sz="1600" b="1" dirty="0">
            <a:solidFill>
              <a:schemeClr val="bg1"/>
            </a:solidFill>
          </a:endParaRPr>
        </a:p>
      </dgm:t>
    </dgm:pt>
    <dgm:pt modelId="{571D1760-E082-4E09-AA71-547F6E53DAAB}" type="parTrans" cxnId="{9E15D663-6E0F-4E9A-A82C-59A93570C9E2}">
      <dgm:prSet/>
      <dgm:spPr/>
      <dgm:t>
        <a:bodyPr/>
        <a:lstStyle/>
        <a:p>
          <a:endParaRPr lang="ru-RU"/>
        </a:p>
      </dgm:t>
    </dgm:pt>
    <dgm:pt modelId="{40F36E40-EA8F-4BBA-9BE9-417114E4EA83}" type="sibTrans" cxnId="{9E15D663-6E0F-4E9A-A82C-59A93570C9E2}">
      <dgm:prSet/>
      <dgm:spPr/>
      <dgm:t>
        <a:bodyPr/>
        <a:lstStyle/>
        <a:p>
          <a:endParaRPr lang="ru-RU"/>
        </a:p>
      </dgm:t>
    </dgm:pt>
    <dgm:pt modelId="{B52984AF-2410-4A0F-8794-22DBFBDED07B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bg1"/>
              </a:solidFill>
            </a:rPr>
            <a:t>Познавательные</a:t>
          </a:r>
          <a:endParaRPr lang="ru-RU" sz="1600" b="1" dirty="0">
            <a:solidFill>
              <a:schemeClr val="bg1"/>
            </a:solidFill>
          </a:endParaRPr>
        </a:p>
      </dgm:t>
    </dgm:pt>
    <dgm:pt modelId="{F8C41E07-D8D8-405B-8DA0-2C936DBCC156}" type="parTrans" cxnId="{1E6D96A0-730A-4F2D-AD7C-BF8262D58581}">
      <dgm:prSet/>
      <dgm:spPr/>
      <dgm:t>
        <a:bodyPr/>
        <a:lstStyle/>
        <a:p>
          <a:endParaRPr lang="ru-RU"/>
        </a:p>
      </dgm:t>
    </dgm:pt>
    <dgm:pt modelId="{75CC66F8-3C64-4939-B4F2-3149F0945FF2}" type="sibTrans" cxnId="{1E6D96A0-730A-4F2D-AD7C-BF8262D58581}">
      <dgm:prSet/>
      <dgm:spPr/>
      <dgm:t>
        <a:bodyPr/>
        <a:lstStyle/>
        <a:p>
          <a:endParaRPr lang="ru-RU"/>
        </a:p>
      </dgm:t>
    </dgm:pt>
    <dgm:pt modelId="{6C293D46-29A4-41DA-AB6E-E16BD1BFFD03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bg1"/>
              </a:solidFill>
            </a:rPr>
            <a:t>Регулятивные</a:t>
          </a:r>
          <a:endParaRPr lang="ru-RU" sz="1600" b="1" dirty="0">
            <a:solidFill>
              <a:schemeClr val="bg1"/>
            </a:solidFill>
          </a:endParaRPr>
        </a:p>
      </dgm:t>
    </dgm:pt>
    <dgm:pt modelId="{F5B70268-943B-4FF0-A4DE-AF8DF91C7E7B}" type="parTrans" cxnId="{7D99AC38-4AE1-40C3-975A-467BE00B316B}">
      <dgm:prSet/>
      <dgm:spPr/>
      <dgm:t>
        <a:bodyPr/>
        <a:lstStyle/>
        <a:p>
          <a:endParaRPr lang="ru-RU"/>
        </a:p>
      </dgm:t>
    </dgm:pt>
    <dgm:pt modelId="{F6B46FE5-AD46-40E1-AF98-D5E1553DAB07}" type="sibTrans" cxnId="{7D99AC38-4AE1-40C3-975A-467BE00B316B}">
      <dgm:prSet/>
      <dgm:spPr/>
      <dgm:t>
        <a:bodyPr/>
        <a:lstStyle/>
        <a:p>
          <a:endParaRPr lang="ru-RU"/>
        </a:p>
      </dgm:t>
    </dgm:pt>
    <dgm:pt modelId="{1769EB1B-3BB8-4CB9-8339-6C38369ED843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bg1"/>
              </a:solidFill>
            </a:rPr>
            <a:t>Коммуникативные</a:t>
          </a:r>
          <a:endParaRPr lang="ru-RU" sz="1600" b="1" dirty="0">
            <a:solidFill>
              <a:schemeClr val="bg1"/>
            </a:solidFill>
          </a:endParaRPr>
        </a:p>
      </dgm:t>
    </dgm:pt>
    <dgm:pt modelId="{5D05704E-E8D1-486A-AEF6-D591BA963A23}" type="parTrans" cxnId="{D2CB44C2-D1B0-46A5-B993-D73540B8C9FC}">
      <dgm:prSet/>
      <dgm:spPr/>
      <dgm:t>
        <a:bodyPr/>
        <a:lstStyle/>
        <a:p>
          <a:endParaRPr lang="ru-RU"/>
        </a:p>
      </dgm:t>
    </dgm:pt>
    <dgm:pt modelId="{A9AEAC83-1F65-4F72-90CD-8987184B6ADB}" type="sibTrans" cxnId="{D2CB44C2-D1B0-46A5-B993-D73540B8C9FC}">
      <dgm:prSet/>
      <dgm:spPr/>
      <dgm:t>
        <a:bodyPr/>
        <a:lstStyle/>
        <a:p>
          <a:endParaRPr lang="ru-RU"/>
        </a:p>
      </dgm:t>
    </dgm:pt>
    <dgm:pt modelId="{7F0582B6-D0EB-41D0-9524-21E206154195}">
      <dgm:prSet phldrT="[Текст]"/>
      <dgm:spPr/>
      <dgm:t>
        <a:bodyPr/>
        <a:lstStyle/>
        <a:p>
          <a:r>
            <a:rPr lang="ru-RU" b="1" dirty="0" smtClean="0"/>
            <a:t>Диагностика</a:t>
          </a:r>
        </a:p>
        <a:p>
          <a:r>
            <a:rPr lang="ru-RU" b="1" dirty="0" smtClean="0"/>
            <a:t>УУД</a:t>
          </a:r>
          <a:endParaRPr lang="ru-RU" b="1" dirty="0"/>
        </a:p>
      </dgm:t>
    </dgm:pt>
    <dgm:pt modelId="{EFB3196B-8E89-4C96-A567-093A37BA4DEC}" type="sibTrans" cxnId="{DC0CCB45-EF20-477D-A40D-C0C1FF664B2B}">
      <dgm:prSet/>
      <dgm:spPr/>
      <dgm:t>
        <a:bodyPr/>
        <a:lstStyle/>
        <a:p>
          <a:endParaRPr lang="ru-RU"/>
        </a:p>
      </dgm:t>
    </dgm:pt>
    <dgm:pt modelId="{71CDCEAF-7D51-41C1-A6D0-CA51D040FE18}" type="parTrans" cxnId="{DC0CCB45-EF20-477D-A40D-C0C1FF664B2B}">
      <dgm:prSet/>
      <dgm:spPr/>
      <dgm:t>
        <a:bodyPr/>
        <a:lstStyle/>
        <a:p>
          <a:endParaRPr lang="ru-RU"/>
        </a:p>
      </dgm:t>
    </dgm:pt>
    <dgm:pt modelId="{1B5CE613-4AAA-43F1-B328-F22498DE2BE6}" type="pres">
      <dgm:prSet presAssocID="{4E47E5EA-C958-41FA-BDBA-347ED4F41B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0B94520-83E8-4748-BEFF-36E06325902C}" type="pres">
      <dgm:prSet presAssocID="{6C43921E-9F72-4B86-8282-7C577DDECF00}" presName="compNode" presStyleCnt="0"/>
      <dgm:spPr/>
    </dgm:pt>
    <dgm:pt modelId="{9FCA8A5A-C64F-483D-8080-09B2025368B1}" type="pres">
      <dgm:prSet presAssocID="{6C43921E-9F72-4B86-8282-7C577DDECF00}" presName="pictRect" presStyleLbl="node1" presStyleIdx="0" presStyleCnt="5" custLinFactNeighborX="5470" custLinFactNeighborY="12631"/>
      <dgm:spPr/>
    </dgm:pt>
    <dgm:pt modelId="{6D0E0CAE-77EA-434C-8EDB-CCF5CDE0EB56}" type="pres">
      <dgm:prSet presAssocID="{6C43921E-9F72-4B86-8282-7C577DDECF00}" presName="textRect" presStyleLbl="revTx" presStyleIdx="0" presStyleCnt="5" custLinFactY="-15323" custLinFactNeighborX="547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23ECFB-7B9D-4834-98C6-4F124C41C115}" type="pres">
      <dgm:prSet presAssocID="{40F36E40-EA8F-4BBA-9BE9-417114E4EA8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DE14C89-8AEE-4416-960F-A57ABDDBEDDC}" type="pres">
      <dgm:prSet presAssocID="{7F0582B6-D0EB-41D0-9524-21E206154195}" presName="compNode" presStyleCnt="0"/>
      <dgm:spPr/>
    </dgm:pt>
    <dgm:pt modelId="{16CB6151-2D2B-4246-AF01-350FAFC000A7}" type="pres">
      <dgm:prSet presAssocID="{7F0582B6-D0EB-41D0-9524-21E206154195}" presName="pictRect" presStyleLbl="node1" presStyleIdx="1" presStyleCnt="5" custLinFactX="11995" custLinFactNeighborX="100000" custLinFactNeighborY="9692"/>
      <dgm:spPr/>
    </dgm:pt>
    <dgm:pt modelId="{3875FAE8-8F85-4F0C-BEE3-269F5687E1C9}" type="pres">
      <dgm:prSet presAssocID="{7F0582B6-D0EB-41D0-9524-21E206154195}" presName="textRect" presStyleLbl="revTx" presStyleIdx="1" presStyleCnt="5" custLinFactNeighborX="-2161" custLinFactNeighborY="590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D0B66E-114B-45E7-A850-614BDC6923FB}" type="pres">
      <dgm:prSet presAssocID="{EFB3196B-8E89-4C96-A567-093A37BA4DEC}" presName="sibTrans" presStyleLbl="sibTrans2D1" presStyleIdx="0" presStyleCnt="0"/>
      <dgm:spPr/>
      <dgm:t>
        <a:bodyPr/>
        <a:lstStyle/>
        <a:p>
          <a:endParaRPr lang="ru-RU"/>
        </a:p>
      </dgm:t>
    </dgm:pt>
    <dgm:pt modelId="{002FFAFC-3762-4DFF-B320-5DD948FEFFD3}" type="pres">
      <dgm:prSet presAssocID="{B52984AF-2410-4A0F-8794-22DBFBDED07B}" presName="compNode" presStyleCnt="0"/>
      <dgm:spPr/>
    </dgm:pt>
    <dgm:pt modelId="{DFD66709-8BB1-4473-846B-E262B9E960F0}" type="pres">
      <dgm:prSet presAssocID="{B52984AF-2410-4A0F-8794-22DBFBDED07B}" presName="pictRect" presStyleLbl="node1" presStyleIdx="2" presStyleCnt="5" custLinFactY="85524" custLinFactNeighborX="-1112" custLinFactNeighborY="100000"/>
      <dgm:spPr/>
    </dgm:pt>
    <dgm:pt modelId="{9DA18F3F-FE3A-4291-BA85-7C145FBFC5CA}" type="pres">
      <dgm:prSet presAssocID="{B52984AF-2410-4A0F-8794-22DBFBDED07B}" presName="textRect" presStyleLbl="revTx" presStyleIdx="2" presStyleCnt="5" custScaleX="106206" custScaleY="49237" custLinFactY="-42293" custLinFactNeighborX="-1375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9340B3-361D-4326-B257-5696B3FCADBF}" type="pres">
      <dgm:prSet presAssocID="{75CC66F8-3C64-4939-B4F2-3149F0945FF2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5C5A837-D5AA-4A3E-AB11-1D59B9D0BCA3}" type="pres">
      <dgm:prSet presAssocID="{6C293D46-29A4-41DA-AB6E-E16BD1BFFD03}" presName="compNode" presStyleCnt="0"/>
      <dgm:spPr/>
    </dgm:pt>
    <dgm:pt modelId="{A8D8F1AA-B368-4AD9-8CBA-EA875DC1E81E}" type="pres">
      <dgm:prSet presAssocID="{6C293D46-29A4-41DA-AB6E-E16BD1BFFD03}" presName="pictRect" presStyleLbl="node1" presStyleIdx="3" presStyleCnt="5" custLinFactNeighborX="-48116" custLinFactNeighborY="12280"/>
      <dgm:spPr/>
    </dgm:pt>
    <dgm:pt modelId="{853886B9-5CE9-4AC3-BCE4-4814A107701D}" type="pres">
      <dgm:prSet presAssocID="{6C293D46-29A4-41DA-AB6E-E16BD1BFFD03}" presName="textRect" presStyleLbl="revTx" presStyleIdx="3" presStyleCnt="5" custLinFactY="-17555" custLinFactNeighborX="-54847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B0CB68-2E98-4936-9CBC-9D2047FA56A3}" type="pres">
      <dgm:prSet presAssocID="{F6B46FE5-AD46-40E1-AF98-D5E1553DAB0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D3EA7C0E-976C-4CA2-8ADD-C1FC258F6F2B}" type="pres">
      <dgm:prSet presAssocID="{1769EB1B-3BB8-4CB9-8339-6C38369ED843}" presName="compNode" presStyleCnt="0"/>
      <dgm:spPr/>
    </dgm:pt>
    <dgm:pt modelId="{AD2D633F-7F66-4B23-9EBC-79D7F3274BEB}" type="pres">
      <dgm:prSet presAssocID="{1769EB1B-3BB8-4CB9-8339-6C38369ED843}" presName="pictRect" presStyleLbl="node1" presStyleIdx="4" presStyleCnt="5" custScaleX="84826" custScaleY="88215" custLinFactNeighborX="-54655" custLinFactNeighborY="-68814"/>
      <dgm:spPr/>
    </dgm:pt>
    <dgm:pt modelId="{A8B74CA9-931A-4831-ADF5-3913F50D5B3B}" type="pres">
      <dgm:prSet presAssocID="{1769EB1B-3BB8-4CB9-8339-6C38369ED843}" presName="textRect" presStyleLbl="revTx" presStyleIdx="4" presStyleCnt="5" custLinFactNeighborX="53890" custLinFactNeighborY="-848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6D96A0-730A-4F2D-AD7C-BF8262D58581}" srcId="{4E47E5EA-C958-41FA-BDBA-347ED4F41B4F}" destId="{B52984AF-2410-4A0F-8794-22DBFBDED07B}" srcOrd="2" destOrd="0" parTransId="{F8C41E07-D8D8-405B-8DA0-2C936DBCC156}" sibTransId="{75CC66F8-3C64-4939-B4F2-3149F0945FF2}"/>
    <dgm:cxn modelId="{359937ED-862A-4C26-A4CA-5EF802F90669}" type="presOf" srcId="{7F0582B6-D0EB-41D0-9524-21E206154195}" destId="{3875FAE8-8F85-4F0C-BEE3-269F5687E1C9}" srcOrd="0" destOrd="0" presId="urn:microsoft.com/office/officeart/2005/8/layout/pList1"/>
    <dgm:cxn modelId="{425FE006-9A86-4FB8-BE26-29C2D167843C}" type="presOf" srcId="{B52984AF-2410-4A0F-8794-22DBFBDED07B}" destId="{9DA18F3F-FE3A-4291-BA85-7C145FBFC5CA}" srcOrd="0" destOrd="0" presId="urn:microsoft.com/office/officeart/2005/8/layout/pList1"/>
    <dgm:cxn modelId="{7D99AC38-4AE1-40C3-975A-467BE00B316B}" srcId="{4E47E5EA-C958-41FA-BDBA-347ED4F41B4F}" destId="{6C293D46-29A4-41DA-AB6E-E16BD1BFFD03}" srcOrd="3" destOrd="0" parTransId="{F5B70268-943B-4FF0-A4DE-AF8DF91C7E7B}" sibTransId="{F6B46FE5-AD46-40E1-AF98-D5E1553DAB07}"/>
    <dgm:cxn modelId="{DC0CCB45-EF20-477D-A40D-C0C1FF664B2B}" srcId="{4E47E5EA-C958-41FA-BDBA-347ED4F41B4F}" destId="{7F0582B6-D0EB-41D0-9524-21E206154195}" srcOrd="1" destOrd="0" parTransId="{71CDCEAF-7D51-41C1-A6D0-CA51D040FE18}" sibTransId="{EFB3196B-8E89-4C96-A567-093A37BA4DEC}"/>
    <dgm:cxn modelId="{10D209C0-C441-410B-B26C-ABE2EC04227E}" type="presOf" srcId="{4E47E5EA-C958-41FA-BDBA-347ED4F41B4F}" destId="{1B5CE613-4AAA-43F1-B328-F22498DE2BE6}" srcOrd="0" destOrd="0" presId="urn:microsoft.com/office/officeart/2005/8/layout/pList1"/>
    <dgm:cxn modelId="{D2CB44C2-D1B0-46A5-B993-D73540B8C9FC}" srcId="{4E47E5EA-C958-41FA-BDBA-347ED4F41B4F}" destId="{1769EB1B-3BB8-4CB9-8339-6C38369ED843}" srcOrd="4" destOrd="0" parTransId="{5D05704E-E8D1-486A-AEF6-D591BA963A23}" sibTransId="{A9AEAC83-1F65-4F72-90CD-8987184B6ADB}"/>
    <dgm:cxn modelId="{4006CBAF-EE2F-4B47-BA7D-D8E9F86A856A}" type="presOf" srcId="{F6B46FE5-AD46-40E1-AF98-D5E1553DAB07}" destId="{51B0CB68-2E98-4936-9CBC-9D2047FA56A3}" srcOrd="0" destOrd="0" presId="urn:microsoft.com/office/officeart/2005/8/layout/pList1"/>
    <dgm:cxn modelId="{9E15D663-6E0F-4E9A-A82C-59A93570C9E2}" srcId="{4E47E5EA-C958-41FA-BDBA-347ED4F41B4F}" destId="{6C43921E-9F72-4B86-8282-7C577DDECF00}" srcOrd="0" destOrd="0" parTransId="{571D1760-E082-4E09-AA71-547F6E53DAAB}" sibTransId="{40F36E40-EA8F-4BBA-9BE9-417114E4EA83}"/>
    <dgm:cxn modelId="{1E14B14D-85F9-4C84-AA08-7D9A05DA744E}" type="presOf" srcId="{1769EB1B-3BB8-4CB9-8339-6C38369ED843}" destId="{A8B74CA9-931A-4831-ADF5-3913F50D5B3B}" srcOrd="0" destOrd="0" presId="urn:microsoft.com/office/officeart/2005/8/layout/pList1"/>
    <dgm:cxn modelId="{13C3DDBF-23D5-47E4-97D5-56160EDEEBE8}" type="presOf" srcId="{75CC66F8-3C64-4939-B4F2-3149F0945FF2}" destId="{7D9340B3-361D-4326-B257-5696B3FCADBF}" srcOrd="0" destOrd="0" presId="urn:microsoft.com/office/officeart/2005/8/layout/pList1"/>
    <dgm:cxn modelId="{2777348E-7046-4B24-B31F-1C02D700EFE0}" type="presOf" srcId="{6C43921E-9F72-4B86-8282-7C577DDECF00}" destId="{6D0E0CAE-77EA-434C-8EDB-CCF5CDE0EB56}" srcOrd="0" destOrd="0" presId="urn:microsoft.com/office/officeart/2005/8/layout/pList1"/>
    <dgm:cxn modelId="{922797C4-6BE8-4FE3-A7EE-E4BF44574A45}" type="presOf" srcId="{6C293D46-29A4-41DA-AB6E-E16BD1BFFD03}" destId="{853886B9-5CE9-4AC3-BCE4-4814A107701D}" srcOrd="0" destOrd="0" presId="urn:microsoft.com/office/officeart/2005/8/layout/pList1"/>
    <dgm:cxn modelId="{1D6B9A4D-D645-49E3-A46D-1A1894C41859}" type="presOf" srcId="{EFB3196B-8E89-4C96-A567-093A37BA4DEC}" destId="{80D0B66E-114B-45E7-A850-614BDC6923FB}" srcOrd="0" destOrd="0" presId="urn:microsoft.com/office/officeart/2005/8/layout/pList1"/>
    <dgm:cxn modelId="{61225A5C-26F6-49C3-82BA-79F74F888983}" type="presOf" srcId="{40F36E40-EA8F-4BBA-9BE9-417114E4EA83}" destId="{3623ECFB-7B9D-4834-98C6-4F124C41C115}" srcOrd="0" destOrd="0" presId="urn:microsoft.com/office/officeart/2005/8/layout/pList1"/>
    <dgm:cxn modelId="{3DA59F64-A6B3-4034-8400-E83F27EF8979}" type="presParOf" srcId="{1B5CE613-4AAA-43F1-B328-F22498DE2BE6}" destId="{90B94520-83E8-4748-BEFF-36E06325902C}" srcOrd="0" destOrd="0" presId="urn:microsoft.com/office/officeart/2005/8/layout/pList1"/>
    <dgm:cxn modelId="{03E43DE8-0418-4D67-8206-8A35B7842032}" type="presParOf" srcId="{90B94520-83E8-4748-BEFF-36E06325902C}" destId="{9FCA8A5A-C64F-483D-8080-09B2025368B1}" srcOrd="0" destOrd="0" presId="urn:microsoft.com/office/officeart/2005/8/layout/pList1"/>
    <dgm:cxn modelId="{03D5518C-BDF7-4FB2-B812-8BE890FBF8B6}" type="presParOf" srcId="{90B94520-83E8-4748-BEFF-36E06325902C}" destId="{6D0E0CAE-77EA-434C-8EDB-CCF5CDE0EB56}" srcOrd="1" destOrd="0" presId="urn:microsoft.com/office/officeart/2005/8/layout/pList1"/>
    <dgm:cxn modelId="{E641A5EB-7FD2-41C3-8E92-0BD768663638}" type="presParOf" srcId="{1B5CE613-4AAA-43F1-B328-F22498DE2BE6}" destId="{3623ECFB-7B9D-4834-98C6-4F124C41C115}" srcOrd="1" destOrd="0" presId="urn:microsoft.com/office/officeart/2005/8/layout/pList1"/>
    <dgm:cxn modelId="{8ACF2BBD-9FBA-447B-AF4A-CC0F871B8B9E}" type="presParOf" srcId="{1B5CE613-4AAA-43F1-B328-F22498DE2BE6}" destId="{3DE14C89-8AEE-4416-960F-A57ABDDBEDDC}" srcOrd="2" destOrd="0" presId="urn:microsoft.com/office/officeart/2005/8/layout/pList1"/>
    <dgm:cxn modelId="{A7BA040B-0796-4158-99BA-D9ACC2EFCC5C}" type="presParOf" srcId="{3DE14C89-8AEE-4416-960F-A57ABDDBEDDC}" destId="{16CB6151-2D2B-4246-AF01-350FAFC000A7}" srcOrd="0" destOrd="0" presId="urn:microsoft.com/office/officeart/2005/8/layout/pList1"/>
    <dgm:cxn modelId="{2362D294-A4BD-4A48-B4EA-75E867314C39}" type="presParOf" srcId="{3DE14C89-8AEE-4416-960F-A57ABDDBEDDC}" destId="{3875FAE8-8F85-4F0C-BEE3-269F5687E1C9}" srcOrd="1" destOrd="0" presId="urn:microsoft.com/office/officeart/2005/8/layout/pList1"/>
    <dgm:cxn modelId="{8F09A9D7-ABFB-4B7F-8F17-56DCC62F9951}" type="presParOf" srcId="{1B5CE613-4AAA-43F1-B328-F22498DE2BE6}" destId="{80D0B66E-114B-45E7-A850-614BDC6923FB}" srcOrd="3" destOrd="0" presId="urn:microsoft.com/office/officeart/2005/8/layout/pList1"/>
    <dgm:cxn modelId="{613043C7-6DAF-4DCF-B5E9-0C7474B8E7DF}" type="presParOf" srcId="{1B5CE613-4AAA-43F1-B328-F22498DE2BE6}" destId="{002FFAFC-3762-4DFF-B320-5DD948FEFFD3}" srcOrd="4" destOrd="0" presId="urn:microsoft.com/office/officeart/2005/8/layout/pList1"/>
    <dgm:cxn modelId="{8C735CC9-FF7A-4913-A136-F472CDC8474A}" type="presParOf" srcId="{002FFAFC-3762-4DFF-B320-5DD948FEFFD3}" destId="{DFD66709-8BB1-4473-846B-E262B9E960F0}" srcOrd="0" destOrd="0" presId="urn:microsoft.com/office/officeart/2005/8/layout/pList1"/>
    <dgm:cxn modelId="{1C06E258-A67B-4C08-91A6-4966CA0C2C55}" type="presParOf" srcId="{002FFAFC-3762-4DFF-B320-5DD948FEFFD3}" destId="{9DA18F3F-FE3A-4291-BA85-7C145FBFC5CA}" srcOrd="1" destOrd="0" presId="urn:microsoft.com/office/officeart/2005/8/layout/pList1"/>
    <dgm:cxn modelId="{A5D2F3C1-B851-4F77-9A45-E6D1FD8B9E5A}" type="presParOf" srcId="{1B5CE613-4AAA-43F1-B328-F22498DE2BE6}" destId="{7D9340B3-361D-4326-B257-5696B3FCADBF}" srcOrd="5" destOrd="0" presId="urn:microsoft.com/office/officeart/2005/8/layout/pList1"/>
    <dgm:cxn modelId="{404B7475-5380-49D1-B8EB-8CF29D52627F}" type="presParOf" srcId="{1B5CE613-4AAA-43F1-B328-F22498DE2BE6}" destId="{65C5A837-D5AA-4A3E-AB11-1D59B9D0BCA3}" srcOrd="6" destOrd="0" presId="urn:microsoft.com/office/officeart/2005/8/layout/pList1"/>
    <dgm:cxn modelId="{30B5766F-4025-4984-AD6B-AD283CFCAE1B}" type="presParOf" srcId="{65C5A837-D5AA-4A3E-AB11-1D59B9D0BCA3}" destId="{A8D8F1AA-B368-4AD9-8CBA-EA875DC1E81E}" srcOrd="0" destOrd="0" presId="urn:microsoft.com/office/officeart/2005/8/layout/pList1"/>
    <dgm:cxn modelId="{5FB4C0C1-03A0-450A-A311-3E74AF742063}" type="presParOf" srcId="{65C5A837-D5AA-4A3E-AB11-1D59B9D0BCA3}" destId="{853886B9-5CE9-4AC3-BCE4-4814A107701D}" srcOrd="1" destOrd="0" presId="urn:microsoft.com/office/officeart/2005/8/layout/pList1"/>
    <dgm:cxn modelId="{C30B6C2B-91AD-41C6-9A7D-E63357E52443}" type="presParOf" srcId="{1B5CE613-4AAA-43F1-B328-F22498DE2BE6}" destId="{51B0CB68-2E98-4936-9CBC-9D2047FA56A3}" srcOrd="7" destOrd="0" presId="urn:microsoft.com/office/officeart/2005/8/layout/pList1"/>
    <dgm:cxn modelId="{D2008D05-E99E-46F9-83F2-2E4191C1C71A}" type="presParOf" srcId="{1B5CE613-4AAA-43F1-B328-F22498DE2BE6}" destId="{D3EA7C0E-976C-4CA2-8ADD-C1FC258F6F2B}" srcOrd="8" destOrd="0" presId="urn:microsoft.com/office/officeart/2005/8/layout/pList1"/>
    <dgm:cxn modelId="{98491E7C-BE68-4FE3-905C-7C3BF856263B}" type="presParOf" srcId="{D3EA7C0E-976C-4CA2-8ADD-C1FC258F6F2B}" destId="{AD2D633F-7F66-4B23-9EBC-79D7F3274BEB}" srcOrd="0" destOrd="0" presId="urn:microsoft.com/office/officeart/2005/8/layout/pList1"/>
    <dgm:cxn modelId="{99C53F5D-382A-460E-9DB0-342F9FC2CB69}" type="presParOf" srcId="{D3EA7C0E-976C-4CA2-8ADD-C1FC258F6F2B}" destId="{A8B74CA9-931A-4831-ADF5-3913F50D5B3B}" srcOrd="1" destOrd="0" presId="urn:microsoft.com/office/officeart/2005/8/layout/p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159AA3-2034-4BDC-943A-C5A87FE2AFA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41C2FD4-F0D6-47B2-BA27-3BA366ADD065}">
      <dgm:prSet phldrT="[Текст]"/>
      <dgm:spPr/>
      <dgm:t>
        <a:bodyPr/>
        <a:lstStyle/>
        <a:p>
          <a:r>
            <a:rPr lang="ru-RU" b="1" u="sng" dirty="0" smtClean="0">
              <a:solidFill>
                <a:schemeClr val="tx1"/>
              </a:solidFill>
            </a:rPr>
            <a:t>Личностные УУД</a:t>
          </a:r>
        </a:p>
        <a:p>
          <a:r>
            <a:rPr lang="ru-RU" dirty="0" smtClean="0">
              <a:solidFill>
                <a:schemeClr val="tx1"/>
              </a:solidFill>
            </a:rPr>
            <a:t>Сформированные внутренняя позиция школьника, адекватная учебная мотивация, ориентация на моральные нормы  и их выполнение</a:t>
          </a:r>
          <a:endParaRPr lang="ru-RU" dirty="0">
            <a:solidFill>
              <a:schemeClr val="tx1"/>
            </a:solidFill>
          </a:endParaRPr>
        </a:p>
      </dgm:t>
    </dgm:pt>
    <dgm:pt modelId="{E54C7834-698B-4820-873B-E25B8960E5B0}" type="parTrans" cxnId="{F733DDAE-2A82-4926-8381-EF432CE5EE59}">
      <dgm:prSet/>
      <dgm:spPr/>
      <dgm:t>
        <a:bodyPr/>
        <a:lstStyle/>
        <a:p>
          <a:endParaRPr lang="ru-RU"/>
        </a:p>
      </dgm:t>
    </dgm:pt>
    <dgm:pt modelId="{918A9230-9D9B-4FDD-AA72-E617547223CD}" type="sibTrans" cxnId="{F733DDAE-2A82-4926-8381-EF432CE5EE59}">
      <dgm:prSet/>
      <dgm:spPr/>
      <dgm:t>
        <a:bodyPr/>
        <a:lstStyle/>
        <a:p>
          <a:endParaRPr lang="ru-RU"/>
        </a:p>
      </dgm:t>
    </dgm:pt>
    <dgm:pt modelId="{A2159DCE-F970-4AAF-B9AE-666A473ED014}">
      <dgm:prSet phldrT="[Текст]"/>
      <dgm:spPr/>
      <dgm:t>
        <a:bodyPr/>
        <a:lstStyle/>
        <a:p>
          <a:pPr algn="ctr"/>
          <a:r>
            <a:rPr lang="ru-RU" b="1" u="sng" dirty="0" smtClean="0">
              <a:solidFill>
                <a:schemeClr val="tx1"/>
              </a:solidFill>
            </a:rPr>
            <a:t>Регулятивные УУД</a:t>
          </a:r>
        </a:p>
        <a:p>
          <a:pPr algn="ctr"/>
          <a:r>
            <a:rPr lang="ru-RU" dirty="0" smtClean="0">
              <a:solidFill>
                <a:schemeClr val="tx1"/>
              </a:solidFill>
            </a:rPr>
            <a:t>Овладел всеми учебными действиями, принимает и сохраняет учебную цель и задачи, контролирует и оценивает свои действия, т.е. сформирована произвольная саморегуляция </a:t>
          </a:r>
        </a:p>
      </dgm:t>
    </dgm:pt>
    <dgm:pt modelId="{9A991645-1AB6-4500-A3EF-D5B493C7F4C6}" type="parTrans" cxnId="{CEA7DF31-95FD-4BD6-8776-4B547FAEB461}">
      <dgm:prSet/>
      <dgm:spPr/>
      <dgm:t>
        <a:bodyPr/>
        <a:lstStyle/>
        <a:p>
          <a:endParaRPr lang="ru-RU"/>
        </a:p>
      </dgm:t>
    </dgm:pt>
    <dgm:pt modelId="{ACDB764E-CEE2-46A0-BE3E-8DD6D661369D}" type="sibTrans" cxnId="{CEA7DF31-95FD-4BD6-8776-4B547FAEB461}">
      <dgm:prSet/>
      <dgm:spPr/>
      <dgm:t>
        <a:bodyPr/>
        <a:lstStyle/>
        <a:p>
          <a:endParaRPr lang="ru-RU"/>
        </a:p>
      </dgm:t>
    </dgm:pt>
    <dgm:pt modelId="{B2D5467D-CE6F-4AF2-A2D1-94349C6715F3}">
      <dgm:prSet phldrT="[Текст]"/>
      <dgm:spPr/>
      <dgm:t>
        <a:bodyPr/>
        <a:lstStyle/>
        <a:p>
          <a:r>
            <a:rPr lang="ru-RU" b="1" u="sng" dirty="0" smtClean="0">
              <a:solidFill>
                <a:schemeClr val="tx1"/>
              </a:solidFill>
            </a:rPr>
            <a:t>Познавательные УУД</a:t>
          </a:r>
        </a:p>
        <a:p>
          <a:r>
            <a:rPr lang="ru-RU" dirty="0" smtClean="0">
              <a:solidFill>
                <a:schemeClr val="tx1"/>
              </a:solidFill>
            </a:rPr>
            <a:t>Умеет использовать знаково-символические средства, владеет широким спектром логических действий и операций</a:t>
          </a:r>
          <a:endParaRPr lang="ru-RU" dirty="0">
            <a:solidFill>
              <a:schemeClr val="tx1"/>
            </a:solidFill>
          </a:endParaRPr>
        </a:p>
      </dgm:t>
    </dgm:pt>
    <dgm:pt modelId="{19562F0C-65E4-474D-A67D-EBC76F061F20}" type="parTrans" cxnId="{ECC72EE0-254B-4F60-A4F3-9A6921BDB783}">
      <dgm:prSet/>
      <dgm:spPr/>
      <dgm:t>
        <a:bodyPr/>
        <a:lstStyle/>
        <a:p>
          <a:endParaRPr lang="ru-RU"/>
        </a:p>
      </dgm:t>
    </dgm:pt>
    <dgm:pt modelId="{5EDABCDA-E050-4458-A135-E06C224A82C5}" type="sibTrans" cxnId="{ECC72EE0-254B-4F60-A4F3-9A6921BDB783}">
      <dgm:prSet/>
      <dgm:spPr/>
      <dgm:t>
        <a:bodyPr/>
        <a:lstStyle/>
        <a:p>
          <a:endParaRPr lang="ru-RU"/>
        </a:p>
      </dgm:t>
    </dgm:pt>
    <dgm:pt modelId="{B215C849-6C89-434E-B2C1-1230EAC13A38}">
      <dgm:prSet phldrT="[Текст]"/>
      <dgm:spPr/>
      <dgm:t>
        <a:bodyPr/>
        <a:lstStyle/>
        <a:p>
          <a:pPr algn="ctr"/>
          <a:r>
            <a:rPr lang="ru-RU" b="1" u="sng" dirty="0" smtClean="0">
              <a:solidFill>
                <a:schemeClr val="tx1"/>
              </a:solidFill>
            </a:rPr>
            <a:t>Коммуникативные УУД</a:t>
          </a:r>
        </a:p>
        <a:p>
          <a:pPr algn="ctr"/>
          <a:r>
            <a:rPr lang="ru-RU" dirty="0" smtClean="0">
              <a:solidFill>
                <a:schemeClr val="tx1"/>
              </a:solidFill>
            </a:rPr>
            <a:t>Учитывает позицию собеседника, организовывает и осуществляет сотрудничество и кооперацию со взрослыми и сверстниками, адекватно передает информацию в речи</a:t>
          </a:r>
        </a:p>
        <a:p>
          <a:pPr algn="ctr"/>
          <a:endParaRPr lang="ru-RU" dirty="0"/>
        </a:p>
      </dgm:t>
    </dgm:pt>
    <dgm:pt modelId="{91D8FD61-5374-45C2-9349-A3F93FA0C644}" type="parTrans" cxnId="{C8BB89B9-3CB6-474A-8EC3-33EE0336E600}">
      <dgm:prSet/>
      <dgm:spPr/>
      <dgm:t>
        <a:bodyPr/>
        <a:lstStyle/>
        <a:p>
          <a:endParaRPr lang="ru-RU"/>
        </a:p>
      </dgm:t>
    </dgm:pt>
    <dgm:pt modelId="{1DA41FC0-8E3F-48B1-96E9-59285A90E240}" type="sibTrans" cxnId="{C8BB89B9-3CB6-474A-8EC3-33EE0336E600}">
      <dgm:prSet/>
      <dgm:spPr/>
      <dgm:t>
        <a:bodyPr/>
        <a:lstStyle/>
        <a:p>
          <a:endParaRPr lang="ru-RU"/>
        </a:p>
      </dgm:t>
    </dgm:pt>
    <dgm:pt modelId="{195E0907-D851-4391-AFF0-9A664E179ADD}" type="pres">
      <dgm:prSet presAssocID="{6D159AA3-2034-4BDC-943A-C5A87FE2AFA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6F6DAD-4CE0-468E-8520-42B868A38DE6}" type="pres">
      <dgm:prSet presAssocID="{741C2FD4-F0D6-47B2-BA27-3BA366ADD06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4EABFB-F729-445D-A6F6-116AFC83325A}" type="pres">
      <dgm:prSet presAssocID="{918A9230-9D9B-4FDD-AA72-E617547223CD}" presName="sibTrans" presStyleCnt="0"/>
      <dgm:spPr/>
    </dgm:pt>
    <dgm:pt modelId="{1B082EB3-01CC-4871-B9E7-1E3F99389071}" type="pres">
      <dgm:prSet presAssocID="{A2159DCE-F970-4AAF-B9AE-666A473ED01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2371DE-DDA7-4B2E-A885-7677672A272C}" type="pres">
      <dgm:prSet presAssocID="{ACDB764E-CEE2-46A0-BE3E-8DD6D661369D}" presName="sibTrans" presStyleCnt="0"/>
      <dgm:spPr/>
    </dgm:pt>
    <dgm:pt modelId="{1C38EC13-070F-45F7-8B7C-9244B2B8F470}" type="pres">
      <dgm:prSet presAssocID="{B2D5467D-CE6F-4AF2-A2D1-94349C6715F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618958-EECB-4697-B8C4-44840C9E2C5A}" type="pres">
      <dgm:prSet presAssocID="{5EDABCDA-E050-4458-A135-E06C224A82C5}" presName="sibTrans" presStyleCnt="0"/>
      <dgm:spPr/>
    </dgm:pt>
    <dgm:pt modelId="{B0FDDDFE-B670-4A47-9520-63CAE6F22F2A}" type="pres">
      <dgm:prSet presAssocID="{B215C849-6C89-434E-B2C1-1230EAC13A3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5214C4-1527-4190-A765-2D59E2D46624}" type="presOf" srcId="{A2159DCE-F970-4AAF-B9AE-666A473ED014}" destId="{1B082EB3-01CC-4871-B9E7-1E3F99389071}" srcOrd="0" destOrd="0" presId="urn:microsoft.com/office/officeart/2005/8/layout/default"/>
    <dgm:cxn modelId="{F733DDAE-2A82-4926-8381-EF432CE5EE59}" srcId="{6D159AA3-2034-4BDC-943A-C5A87FE2AFAB}" destId="{741C2FD4-F0D6-47B2-BA27-3BA366ADD065}" srcOrd="0" destOrd="0" parTransId="{E54C7834-698B-4820-873B-E25B8960E5B0}" sibTransId="{918A9230-9D9B-4FDD-AA72-E617547223CD}"/>
    <dgm:cxn modelId="{CEA7DF31-95FD-4BD6-8776-4B547FAEB461}" srcId="{6D159AA3-2034-4BDC-943A-C5A87FE2AFAB}" destId="{A2159DCE-F970-4AAF-B9AE-666A473ED014}" srcOrd="1" destOrd="0" parTransId="{9A991645-1AB6-4500-A3EF-D5B493C7F4C6}" sibTransId="{ACDB764E-CEE2-46A0-BE3E-8DD6D661369D}"/>
    <dgm:cxn modelId="{17AFE198-3E58-4F58-ABD9-915EEC63ABAB}" type="presOf" srcId="{6D159AA3-2034-4BDC-943A-C5A87FE2AFAB}" destId="{195E0907-D851-4391-AFF0-9A664E179ADD}" srcOrd="0" destOrd="0" presId="urn:microsoft.com/office/officeart/2005/8/layout/default"/>
    <dgm:cxn modelId="{853FE0B0-BAD2-4B4B-BB38-D0853D3EF67F}" type="presOf" srcId="{741C2FD4-F0D6-47B2-BA27-3BA366ADD065}" destId="{9B6F6DAD-4CE0-468E-8520-42B868A38DE6}" srcOrd="0" destOrd="0" presId="urn:microsoft.com/office/officeart/2005/8/layout/default"/>
    <dgm:cxn modelId="{ECC72EE0-254B-4F60-A4F3-9A6921BDB783}" srcId="{6D159AA3-2034-4BDC-943A-C5A87FE2AFAB}" destId="{B2D5467D-CE6F-4AF2-A2D1-94349C6715F3}" srcOrd="2" destOrd="0" parTransId="{19562F0C-65E4-474D-A67D-EBC76F061F20}" sibTransId="{5EDABCDA-E050-4458-A135-E06C224A82C5}"/>
    <dgm:cxn modelId="{40A55BBB-209B-478D-9B9B-80B620680F11}" type="presOf" srcId="{B2D5467D-CE6F-4AF2-A2D1-94349C6715F3}" destId="{1C38EC13-070F-45F7-8B7C-9244B2B8F470}" srcOrd="0" destOrd="0" presId="urn:microsoft.com/office/officeart/2005/8/layout/default"/>
    <dgm:cxn modelId="{072014C0-DC43-42F2-A3F4-F774341B4A7C}" type="presOf" srcId="{B215C849-6C89-434E-B2C1-1230EAC13A38}" destId="{B0FDDDFE-B670-4A47-9520-63CAE6F22F2A}" srcOrd="0" destOrd="0" presId="urn:microsoft.com/office/officeart/2005/8/layout/default"/>
    <dgm:cxn modelId="{C8BB89B9-3CB6-474A-8EC3-33EE0336E600}" srcId="{6D159AA3-2034-4BDC-943A-C5A87FE2AFAB}" destId="{B215C849-6C89-434E-B2C1-1230EAC13A38}" srcOrd="3" destOrd="0" parTransId="{91D8FD61-5374-45C2-9349-A3F93FA0C644}" sibTransId="{1DA41FC0-8E3F-48B1-96E9-59285A90E240}"/>
    <dgm:cxn modelId="{E2B47142-52D5-4C00-A7D8-305816E2FB0E}" type="presParOf" srcId="{195E0907-D851-4391-AFF0-9A664E179ADD}" destId="{9B6F6DAD-4CE0-468E-8520-42B868A38DE6}" srcOrd="0" destOrd="0" presId="urn:microsoft.com/office/officeart/2005/8/layout/default"/>
    <dgm:cxn modelId="{00FF222B-A533-4290-A528-1C43A6A4BE5B}" type="presParOf" srcId="{195E0907-D851-4391-AFF0-9A664E179ADD}" destId="{774EABFB-F729-445D-A6F6-116AFC83325A}" srcOrd="1" destOrd="0" presId="urn:microsoft.com/office/officeart/2005/8/layout/default"/>
    <dgm:cxn modelId="{9DA590B1-5FE8-4696-81A1-A76052916BC1}" type="presParOf" srcId="{195E0907-D851-4391-AFF0-9A664E179ADD}" destId="{1B082EB3-01CC-4871-B9E7-1E3F99389071}" srcOrd="2" destOrd="0" presId="urn:microsoft.com/office/officeart/2005/8/layout/default"/>
    <dgm:cxn modelId="{2E73CB9A-0941-42EA-8366-A28F8EBC20E0}" type="presParOf" srcId="{195E0907-D851-4391-AFF0-9A664E179ADD}" destId="{F52371DE-DDA7-4B2E-A885-7677672A272C}" srcOrd="3" destOrd="0" presId="urn:microsoft.com/office/officeart/2005/8/layout/default"/>
    <dgm:cxn modelId="{5A4C15BB-4E81-4CBA-8DDE-86B9729D3DCB}" type="presParOf" srcId="{195E0907-D851-4391-AFF0-9A664E179ADD}" destId="{1C38EC13-070F-45F7-8B7C-9244B2B8F470}" srcOrd="4" destOrd="0" presId="urn:microsoft.com/office/officeart/2005/8/layout/default"/>
    <dgm:cxn modelId="{616D2049-A920-4C7A-BA29-24472B11F8BD}" type="presParOf" srcId="{195E0907-D851-4391-AFF0-9A664E179ADD}" destId="{00618958-EECB-4697-B8C4-44840C9E2C5A}" srcOrd="5" destOrd="0" presId="urn:microsoft.com/office/officeart/2005/8/layout/default"/>
    <dgm:cxn modelId="{84F4463B-C879-43D1-8689-D6D1E9EE81F4}" type="presParOf" srcId="{195E0907-D851-4391-AFF0-9A664E179ADD}" destId="{B0FDDDFE-B670-4A47-9520-63CAE6F22F2A}" srcOrd="6" destOrd="0" presId="urn:microsoft.com/office/officeart/2005/8/layout/default"/>
  </dgm:cxnLst>
  <dgm:bg/>
  <dgm:whole/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F649FA-3CD2-4A7A-BC14-AC9F3455FB0D}">
      <dsp:nvSpPr>
        <dsp:cNvPr id="0" name=""/>
        <dsp:cNvSpPr/>
      </dsp:nvSpPr>
      <dsp:spPr>
        <a:xfrm>
          <a:off x="451445" y="88269"/>
          <a:ext cx="2365125" cy="15675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C72AB2-EE91-42A0-B3BA-4E41F278A3C4}">
      <dsp:nvSpPr>
        <dsp:cNvPr id="0" name=""/>
        <dsp:cNvSpPr/>
      </dsp:nvSpPr>
      <dsp:spPr>
        <a:xfrm>
          <a:off x="680992" y="521299"/>
          <a:ext cx="2046622" cy="591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ЛИЧНОСТНЫХ</a:t>
          </a:r>
          <a:endParaRPr lang="ru-RU" sz="1800" b="1" kern="1200" dirty="0"/>
        </a:p>
      </dsp:txBody>
      <dsp:txXfrm>
        <a:off x="680992" y="521299"/>
        <a:ext cx="2046622" cy="591237"/>
      </dsp:txXfrm>
    </dsp:sp>
    <dsp:sp modelId="{D112EA31-CD96-40E6-A056-9DAA1785C4EA}">
      <dsp:nvSpPr>
        <dsp:cNvPr id="0" name=""/>
        <dsp:cNvSpPr/>
      </dsp:nvSpPr>
      <dsp:spPr>
        <a:xfrm>
          <a:off x="4752535" y="130946"/>
          <a:ext cx="2318448" cy="138689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1A4EC7-B9A1-4923-9F69-169EB660F1E0}">
      <dsp:nvSpPr>
        <dsp:cNvPr id="0" name=""/>
        <dsp:cNvSpPr/>
      </dsp:nvSpPr>
      <dsp:spPr>
        <a:xfrm>
          <a:off x="4680519" y="562993"/>
          <a:ext cx="2495883" cy="591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ПОЗНАВАТЕЛЬНЫХ</a:t>
          </a:r>
          <a:endParaRPr lang="ru-RU" sz="1800" b="1" kern="1200" dirty="0"/>
        </a:p>
      </dsp:txBody>
      <dsp:txXfrm>
        <a:off x="4680519" y="562993"/>
        <a:ext cx="2495883" cy="591237"/>
      </dsp:txXfrm>
    </dsp:sp>
    <dsp:sp modelId="{97C9151C-07F0-4E91-86B5-0C2EF19146B8}">
      <dsp:nvSpPr>
        <dsp:cNvPr id="0" name=""/>
        <dsp:cNvSpPr/>
      </dsp:nvSpPr>
      <dsp:spPr>
        <a:xfrm>
          <a:off x="757915" y="2129618"/>
          <a:ext cx="2482178" cy="154052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17D9B0-D93D-46FD-8778-9F0AC3BCCF2A}">
      <dsp:nvSpPr>
        <dsp:cNvPr id="0" name=""/>
        <dsp:cNvSpPr/>
      </dsp:nvSpPr>
      <dsp:spPr>
        <a:xfrm>
          <a:off x="719022" y="2545518"/>
          <a:ext cx="2528122" cy="591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РЕГУЛЯТИВНЫХ</a:t>
          </a:r>
          <a:endParaRPr lang="ru-RU" sz="1800" b="1" kern="1200" dirty="0"/>
        </a:p>
      </dsp:txBody>
      <dsp:txXfrm>
        <a:off x="719022" y="2545518"/>
        <a:ext cx="2528122" cy="591237"/>
      </dsp:txXfrm>
    </dsp:sp>
    <dsp:sp modelId="{B4664092-537B-4D4D-8028-22064F8EC58E}">
      <dsp:nvSpPr>
        <dsp:cNvPr id="0" name=""/>
        <dsp:cNvSpPr/>
      </dsp:nvSpPr>
      <dsp:spPr>
        <a:xfrm>
          <a:off x="4182955" y="1980029"/>
          <a:ext cx="2644951" cy="167487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52FFA7-5C0B-4E66-A5FE-EC8C1F494532}">
      <dsp:nvSpPr>
        <dsp:cNvPr id="0" name=""/>
        <dsp:cNvSpPr/>
      </dsp:nvSpPr>
      <dsp:spPr>
        <a:xfrm>
          <a:off x="4104149" y="2582134"/>
          <a:ext cx="2802562" cy="591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КОММУНИКАТИВНЫХ</a:t>
          </a:r>
          <a:endParaRPr lang="ru-RU" sz="1800" b="1" kern="1200" dirty="0"/>
        </a:p>
      </dsp:txBody>
      <dsp:txXfrm>
        <a:off x="4104149" y="2582134"/>
        <a:ext cx="2802562" cy="5912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548679"/>
            <a:ext cx="8140214" cy="1594437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n w="10541" cmpd="sng">
                  <a:solidFill>
                    <a:schemeClr val="tx1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effectLst/>
              </a:rPr>
              <a:t>Работа педагога-психолога в начальной школе в рамках реализации ФГОС НОО. </a:t>
            </a:r>
            <a:br>
              <a:rPr lang="ru-RU" sz="3200" b="1" dirty="0" smtClean="0">
                <a:ln w="10541" cmpd="sng">
                  <a:solidFill>
                    <a:schemeClr val="tx1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effectLst/>
              </a:rPr>
            </a:br>
            <a:r>
              <a:rPr lang="ru-RU" sz="3200" b="1" dirty="0" smtClean="0">
                <a:ln w="10541" cmpd="sng">
                  <a:solidFill>
                    <a:schemeClr val="tx1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effectLst/>
              </a:rPr>
              <a:t>Модель выпускника начальной школы.</a:t>
            </a:r>
            <a:endParaRPr lang="ru-RU" sz="3200" b="1" dirty="0">
              <a:ln w="10541" cmpd="sng">
                <a:solidFill>
                  <a:schemeClr val="tx1">
                    <a:lumMod val="50000"/>
                  </a:schemeClr>
                </a:solidFill>
                <a:prstDash val="solid"/>
              </a:ln>
              <a:solidFill>
                <a:schemeClr val="tx1">
                  <a:lumMod val="65000"/>
                </a:schemeClr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64" y="5214950"/>
            <a:ext cx="56436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cap="all" dirty="0" smtClean="0">
                <a:ln w="10541" cmpd="sng">
                  <a:solidFill>
                    <a:schemeClr val="tx1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Подготовила: </a:t>
            </a:r>
          </a:p>
          <a:p>
            <a:r>
              <a:rPr lang="ru-RU" sz="2400" b="1" cap="all" dirty="0" smtClean="0">
                <a:ln w="10541" cmpd="sng">
                  <a:solidFill>
                    <a:schemeClr val="tx1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Ушакова Мария Викторовна,</a:t>
            </a:r>
          </a:p>
          <a:p>
            <a:r>
              <a:rPr lang="ru-RU" sz="2400" b="1" cap="all" dirty="0" smtClean="0">
                <a:ln w="10541" cmpd="sng">
                  <a:solidFill>
                    <a:schemeClr val="tx1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педагог-психолог МБОУ СОШ №86,</a:t>
            </a:r>
          </a:p>
          <a:p>
            <a:r>
              <a:rPr lang="ru-RU" sz="2400" b="1" cap="all" dirty="0" smtClean="0">
                <a:ln w="10541" cmpd="sng">
                  <a:solidFill>
                    <a:schemeClr val="tx1">
                      <a:lumMod val="50000"/>
                    </a:schemeClr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Г. Новосибирск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643182"/>
            <a:ext cx="3286148" cy="2464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spc="300" dirty="0" smtClean="0">
                <a:ln w="11430" cmpd="sng">
                  <a:solidFill>
                    <a:schemeClr val="tx2">
                      <a:lumMod val="2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МОНИТОРИНГ СФОРМИРОВАННОСТИ УУД     И ВЕДЕНИЕ БАЗЫ РЕЗУЛЬТАТОВ</a:t>
            </a:r>
            <a:endParaRPr lang="ru-RU" sz="2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 l="4101" t="23437" r="3320" b="6562"/>
          <a:stretch>
            <a:fillRect/>
          </a:stretch>
        </p:blipFill>
        <p:spPr bwMode="auto">
          <a:xfrm>
            <a:off x="0" y="1500174"/>
            <a:ext cx="9144000" cy="5357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142844" y="1571612"/>
          <a:ext cx="8786874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72560" cy="8572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Модель выпускника начальной школы</a:t>
            </a:r>
            <a:endParaRPr lang="ru-RU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768024" y="1071546"/>
            <a:ext cx="637597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Вывод: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Выпускник 4 класса – это человек…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b="1" dirty="0" smtClean="0"/>
              <a:t> Любознательный, активно познающий мир</a:t>
            </a:r>
          </a:p>
          <a:p>
            <a:pPr>
              <a:lnSpc>
                <a:spcPct val="150000"/>
              </a:lnSpc>
            </a:pPr>
            <a:r>
              <a:rPr lang="ru-RU" b="1" dirty="0" smtClean="0"/>
              <a:t>      Владеющий основами умения учиться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b="1" dirty="0" smtClean="0"/>
              <a:t>  Готовый самостоятельно действовать и отвечать за свои    </a:t>
            </a:r>
          </a:p>
          <a:p>
            <a:pPr>
              <a:lnSpc>
                <a:spcPct val="150000"/>
              </a:lnSpc>
            </a:pPr>
            <a:r>
              <a:rPr lang="ru-RU" b="1" dirty="0" smtClean="0"/>
              <a:t>      поступки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b="1" dirty="0" smtClean="0"/>
              <a:t>Уважающий и принимающий ценности семьи и общества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b="1" dirty="0" smtClean="0"/>
              <a:t>Доброжелательный,  умеющий слушать и слышать других, </a:t>
            </a:r>
          </a:p>
          <a:p>
            <a:pPr>
              <a:lnSpc>
                <a:spcPct val="150000"/>
              </a:lnSpc>
            </a:pPr>
            <a:r>
              <a:rPr lang="ru-RU" b="1" dirty="0" smtClean="0"/>
              <a:t>высказывать свое мнение, аргументировать свою позицию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b="1" dirty="0" smtClean="0"/>
              <a:t>Выполняющий правила здорового и безопасного образа жизни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b="1" dirty="0" smtClean="0"/>
              <a:t>Любящий свой край и свою Родину.</a:t>
            </a:r>
          </a:p>
          <a:p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600" b="1" dirty="0" smtClean="0"/>
              <a:t>СПАСИБО ЗА ВНИМАНИЕ!</a:t>
            </a:r>
          </a:p>
          <a:p>
            <a:pPr algn="ctr">
              <a:buNone/>
            </a:pPr>
            <a:endParaRPr lang="ru-RU" sz="6000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786190"/>
            <a:ext cx="3595691" cy="2694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14290"/>
            <a:ext cx="854592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300" dirty="0" smtClean="0">
                <a:ln w="11430" cmpd="sng">
                  <a:solidFill>
                    <a:schemeClr val="tx2">
                      <a:lumMod val="2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Ключевые задачи реализации ФГОС</a:t>
            </a:r>
            <a:endParaRPr lang="ru-RU" sz="3200" b="1" cap="none" spc="300" dirty="0">
              <a:ln w="11430" cmpd="sng">
                <a:solidFill>
                  <a:schemeClr val="tx2">
                    <a:lumMod val="25000"/>
                  </a:schemeClr>
                </a:solidFill>
                <a:prstDash val="solid"/>
                <a:miter lim="800000"/>
              </a:ln>
              <a:solidFill>
                <a:schemeClr val="tx2">
                  <a:lumMod val="2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571472" y="1000108"/>
          <a:ext cx="8143932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spc="300" dirty="0" smtClean="0">
                <a:ln w="11430" cmpd="sng">
                  <a:solidFill>
                    <a:schemeClr val="tx2">
                      <a:lumMod val="2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  <a:ea typeface="+mn-ea"/>
                <a:cs typeface="+mn-cs"/>
              </a:rPr>
              <a:t>МОНИТОРИНГ СФОРМИРОВАННОСТИ УУД     И ВЕДЕНИЕ БАЗЫ РЕЗУЛЬТАТОВ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785786" y="1643050"/>
          <a:ext cx="7643866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28992" y="3286124"/>
            <a:ext cx="2341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  </a:t>
            </a:r>
            <a:r>
              <a:rPr lang="ru-RU" sz="2400" b="1" dirty="0" smtClean="0"/>
              <a:t>Диагностика</a:t>
            </a:r>
          </a:p>
          <a:p>
            <a:pPr algn="ctr"/>
            <a:r>
              <a:rPr lang="ru-RU" sz="2400" b="1" dirty="0" smtClean="0"/>
              <a:t> УУД</a:t>
            </a:r>
            <a:endParaRPr lang="ru-RU" sz="2400" b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 flipH="1" flipV="1">
            <a:off x="5250661" y="2678901"/>
            <a:ext cx="500066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V="1">
            <a:off x="3357554" y="2714620"/>
            <a:ext cx="500066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 flipV="1">
            <a:off x="3428992" y="4572008"/>
            <a:ext cx="500066" cy="357190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143504" y="4572008"/>
            <a:ext cx="642942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4038600" cy="452628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ЛИЧНОСТНАЯ ГОТОВНОСТЬ ВКЛЮЧАЕТ МОТИВАЦИОННУЮ И КОММУНИКАТИВНУЮ ГОТОВНОСТЬ, СФОРМИРОВАННОСТЬ     Я-КОЦЕПЦИИ И САМООЦЕНКИ, ЭМОЦИОНАЛЬНУЮ ЗРЕЛОСТЬ РЕБЕНКА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>
          <a:xfrm>
            <a:off x="4644008" y="1844824"/>
            <a:ext cx="4038600" cy="452628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/>
              <a:t>                        1, 2 класс</a:t>
            </a:r>
          </a:p>
          <a:p>
            <a:r>
              <a:rPr lang="ru-RU" sz="2000" dirty="0" smtClean="0"/>
              <a:t>1. Тест Р. Тэмпл,  </a:t>
            </a:r>
          </a:p>
          <a:p>
            <a:pPr>
              <a:buNone/>
            </a:pPr>
            <a:r>
              <a:rPr lang="ru-RU" sz="2000" dirty="0" smtClean="0"/>
              <a:t>    М. Дорки, В. Амен (тревожность); </a:t>
            </a:r>
          </a:p>
          <a:p>
            <a:r>
              <a:rPr lang="ru-RU" sz="2000" dirty="0" smtClean="0"/>
              <a:t>2. Методика Лускановой Н.Г. (школьная мотивация); </a:t>
            </a:r>
          </a:p>
          <a:p>
            <a:r>
              <a:rPr lang="ru-RU" sz="2000" dirty="0" smtClean="0"/>
              <a:t>3. Методика «Лесенка» (развитие самооценки).</a:t>
            </a:r>
          </a:p>
          <a:p>
            <a:pPr>
              <a:buNone/>
            </a:pPr>
            <a:r>
              <a:rPr lang="ru-RU" sz="2000" b="1" dirty="0" smtClean="0"/>
              <a:t>                          3, 4 класс</a:t>
            </a:r>
          </a:p>
          <a:p>
            <a:r>
              <a:rPr lang="ru-RU" sz="2000" dirty="0" smtClean="0"/>
              <a:t>Методика «Дерево» (Дж. и  Д.  Лампен, модификация Л. П. Пономаренко)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09884" y="214290"/>
            <a:ext cx="8034116" cy="10252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2928926" y="428604"/>
            <a:ext cx="549791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600" b="1" dirty="0" smtClean="0">
                <a:solidFill>
                  <a:schemeClr val="lt1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ЛИЧНОСТНЫЕ УУД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РЕГУЛЯТИВНЫЕ УУД</a:t>
            </a:r>
            <a:endParaRPr lang="ru-RU" b="1" dirty="0"/>
          </a:p>
        </p:txBody>
      </p:sp>
      <p:sp>
        <p:nvSpPr>
          <p:cNvPr id="5" name="Содержимое 6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4038600" cy="4526280"/>
          </a:xfrm>
        </p:spPr>
        <p:txBody>
          <a:bodyPr>
            <a:noAutofit/>
          </a:bodyPr>
          <a:lstStyle/>
          <a:p>
            <a:r>
              <a:rPr lang="ru-RU" sz="2000" dirty="0" smtClean="0"/>
              <a:t>Умение осуществлять действие по образцу, следовать правилу;</a:t>
            </a:r>
          </a:p>
          <a:p>
            <a:r>
              <a:rPr lang="ru-RU" sz="2000" dirty="0" smtClean="0"/>
              <a:t>Умение сохранять заданную цель;</a:t>
            </a:r>
          </a:p>
          <a:p>
            <a:r>
              <a:rPr lang="ru-RU" sz="2000" dirty="0" smtClean="0"/>
              <a:t>Умение видеть указанную ошибку и исправлять ее по указанию взрослого;</a:t>
            </a:r>
          </a:p>
          <a:p>
            <a:r>
              <a:rPr lang="ru-RU" sz="2000" dirty="0" smtClean="0"/>
              <a:t>Умение контролировать свою деятельность по результату;</a:t>
            </a:r>
          </a:p>
          <a:p>
            <a:r>
              <a:rPr lang="ru-RU" sz="2000" dirty="0" smtClean="0"/>
              <a:t>Умение адекватно понимать оценку взрослого и сверстника.</a:t>
            </a:r>
          </a:p>
        </p:txBody>
      </p:sp>
      <p:sp>
        <p:nvSpPr>
          <p:cNvPr id="6" name="Содержимое 7"/>
          <p:cNvSpPr txBox="1">
            <a:spLocks/>
          </p:cNvSpPr>
          <p:nvPr/>
        </p:nvSpPr>
        <p:spPr>
          <a:xfrm>
            <a:off x="4644008" y="1844824"/>
            <a:ext cx="4038600" cy="47274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92100" indent="-292100" algn="ctr">
              <a:buClr>
                <a:schemeClr val="accent1"/>
              </a:buClr>
              <a:buSzPct val="70000"/>
            </a:pPr>
            <a:r>
              <a:rPr lang="ru-RU" sz="2400" b="1" dirty="0" smtClean="0"/>
              <a:t>1 класс</a:t>
            </a:r>
          </a:p>
          <a:p>
            <a:pPr marL="292100" indent="-292100">
              <a:buClr>
                <a:schemeClr val="accent1"/>
              </a:buClr>
              <a:buSzPct val="70000"/>
              <a:buFont typeface="Wingdings 2"/>
              <a:buChar char=""/>
            </a:pPr>
            <a:r>
              <a:rPr lang="ru-RU" sz="2000" dirty="0" smtClean="0"/>
              <a:t>Методика «Рисование по точкам» Л.А. Венгера</a:t>
            </a:r>
          </a:p>
          <a:p>
            <a:pPr marL="292100" indent="-292100">
              <a:buClr>
                <a:schemeClr val="accent1"/>
              </a:buClr>
              <a:buSzPct val="70000"/>
            </a:pPr>
            <a:r>
              <a:rPr lang="ru-RU" sz="2000" dirty="0" smtClean="0"/>
              <a:t>    (сформированность приемов учебной деятельности)</a:t>
            </a:r>
          </a:p>
          <a:p>
            <a:pPr marL="292100" indent="-292100">
              <a:buClr>
                <a:schemeClr val="accent1"/>
              </a:buClr>
              <a:buSzPct val="70000"/>
            </a:pPr>
            <a:endParaRPr lang="ru-RU" sz="2400" dirty="0" smtClean="0"/>
          </a:p>
          <a:p>
            <a:pPr marL="292100" indent="-292100" algn="ctr">
              <a:buClr>
                <a:schemeClr val="accent1"/>
              </a:buClr>
              <a:buSzPct val="70000"/>
            </a:pPr>
            <a:r>
              <a:rPr lang="ru-RU" sz="2400" b="1" dirty="0" smtClean="0"/>
              <a:t>2 класс</a:t>
            </a:r>
          </a:p>
          <a:p>
            <a:pPr marL="292100" indent="-292100">
              <a:buClr>
                <a:schemeClr val="accent1"/>
              </a:buClr>
              <a:buSzPct val="70000"/>
              <a:buFont typeface="Wingdings 2"/>
              <a:buChar char=""/>
            </a:pPr>
            <a:r>
              <a:rPr lang="ru-RU" sz="2400" dirty="0" smtClean="0"/>
              <a:t> </a:t>
            </a:r>
            <a:r>
              <a:rPr lang="ru-RU" sz="2000" dirty="0" smtClean="0"/>
              <a:t>Методика «Шифровка»</a:t>
            </a:r>
            <a:endParaRPr lang="ru-RU" sz="2400" dirty="0" smtClean="0"/>
          </a:p>
          <a:p>
            <a:pPr marL="292100" indent="-292100">
              <a:buClr>
                <a:schemeClr val="accent1"/>
              </a:buClr>
              <a:buSzPct val="70000"/>
              <a:buFont typeface="Wingdings 2"/>
              <a:buChar char=""/>
            </a:pPr>
            <a:endParaRPr lang="ru-RU" sz="2400" dirty="0" smtClean="0"/>
          </a:p>
          <a:p>
            <a:pPr marL="292100" indent="-292100" algn="ctr">
              <a:buClr>
                <a:schemeClr val="accent1"/>
              </a:buClr>
              <a:buSzPct val="70000"/>
            </a:pPr>
            <a:r>
              <a:rPr lang="ru-RU" sz="2400" b="1" dirty="0" smtClean="0"/>
              <a:t>  3, 4 класс</a:t>
            </a:r>
          </a:p>
          <a:p>
            <a:pPr marL="292100" indent="-292100">
              <a:buClr>
                <a:schemeClr val="accent1"/>
              </a:buClr>
              <a:buSzPct val="70000"/>
              <a:buFont typeface="Wingdings 2"/>
              <a:buChar char=""/>
            </a:pPr>
            <a:r>
              <a:rPr lang="ru-RU" sz="2000" dirty="0" smtClean="0"/>
              <a:t>Корректурная проба Бурдона</a:t>
            </a:r>
          </a:p>
          <a:p>
            <a:pPr marL="292100" indent="-292100">
              <a:buClr>
                <a:schemeClr val="accent1"/>
              </a:buClr>
              <a:buSzPct val="70000"/>
              <a:buFont typeface="Wingdings 2"/>
              <a:buChar char=""/>
            </a:pPr>
            <a:endParaRPr lang="ru-RU" sz="2800" dirty="0" smtClean="0"/>
          </a:p>
          <a:p>
            <a:pPr marL="292100" indent="-292100">
              <a:buClr>
                <a:schemeClr val="accent1"/>
              </a:buClr>
              <a:buSzPct val="70000"/>
              <a:buFont typeface="Wingdings 2"/>
              <a:buChar char=""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КОММУНИКАТИВНЫЕ УУД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44008" y="1628800"/>
            <a:ext cx="4114800" cy="48245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ru-RU" sz="2000" b="1" dirty="0" smtClean="0"/>
              <a:t>1 класс </a:t>
            </a:r>
          </a:p>
          <a:p>
            <a:r>
              <a:rPr lang="ru-RU" sz="2000" dirty="0" smtClean="0"/>
              <a:t>Задание «Рукавички»</a:t>
            </a:r>
          </a:p>
          <a:p>
            <a:pPr>
              <a:buNone/>
            </a:pPr>
            <a:r>
              <a:rPr lang="ru-RU" sz="2000" dirty="0" smtClean="0"/>
              <a:t>      Г.А. </a:t>
            </a:r>
            <a:r>
              <a:rPr lang="ru-RU" sz="2000" dirty="0" err="1" smtClean="0"/>
              <a:t>Цукерман</a:t>
            </a:r>
            <a:endParaRPr lang="ru-RU" sz="2000" dirty="0" smtClean="0"/>
          </a:p>
          <a:p>
            <a:pPr algn="ctr">
              <a:buNone/>
            </a:pPr>
            <a:r>
              <a:rPr lang="ru-RU" sz="2000" b="1" dirty="0" smtClean="0"/>
              <a:t>2 класс</a:t>
            </a:r>
          </a:p>
          <a:p>
            <a:r>
              <a:rPr lang="ru-RU" sz="2000" dirty="0" smtClean="0"/>
              <a:t>Методика «Дорога к дому»</a:t>
            </a:r>
          </a:p>
          <a:p>
            <a:pPr algn="ctr">
              <a:buNone/>
            </a:pPr>
            <a:r>
              <a:rPr lang="ru-RU" sz="2000" b="1" dirty="0" smtClean="0"/>
              <a:t>3, 4 класс</a:t>
            </a:r>
          </a:p>
          <a:p>
            <a:pPr algn="just"/>
            <a:r>
              <a:rPr lang="ru-RU" sz="2000" dirty="0" smtClean="0"/>
              <a:t>Карта диагностики уровня сформированности коммуникативных универсальных учебных действий</a:t>
            </a:r>
          </a:p>
          <a:p>
            <a:pPr>
              <a:buNone/>
            </a:pPr>
            <a:endParaRPr lang="ru-RU" sz="2000" dirty="0" smtClean="0"/>
          </a:p>
        </p:txBody>
      </p:sp>
      <p:sp>
        <p:nvSpPr>
          <p:cNvPr id="5" name="Содержимое 6"/>
          <p:cNvSpPr txBox="1">
            <a:spLocks/>
          </p:cNvSpPr>
          <p:nvPr/>
        </p:nvSpPr>
        <p:spPr>
          <a:xfrm>
            <a:off x="467544" y="1844824"/>
            <a:ext cx="4038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6"/>
          <p:cNvSpPr txBox="1">
            <a:spLocks/>
          </p:cNvSpPr>
          <p:nvPr/>
        </p:nvSpPr>
        <p:spPr>
          <a:xfrm>
            <a:off x="619944" y="1997224"/>
            <a:ext cx="4038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r>
              <a:rPr lang="ru-RU" sz="2400" noProof="0" dirty="0" smtClean="0"/>
              <a:t>РАЗВИТИЕ КОММУНИКАЦИИ  КАК ОБЩЕНИЯ И КООПЕРАЦИИ СО ВЗРОСЛЫМ И СВЕРСТНИКОМ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600" b="1" dirty="0" smtClean="0"/>
              <a:t>РАЗВИТИЕ</a:t>
            </a:r>
            <a:br>
              <a:rPr lang="ru-RU" sz="3600" b="1" dirty="0" smtClean="0"/>
            </a:br>
            <a:r>
              <a:rPr lang="ru-RU" sz="3600" b="1" dirty="0" smtClean="0"/>
              <a:t> ПОЗНАВАТЕЛЬНОЙ   СФЕРЫ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427984" y="1484784"/>
            <a:ext cx="4330824" cy="523036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ru-RU" sz="2000" b="1" dirty="0" smtClean="0"/>
              <a:t>1 класс</a:t>
            </a:r>
          </a:p>
          <a:p>
            <a:r>
              <a:rPr lang="ru-RU" sz="2000" dirty="0" smtClean="0"/>
              <a:t>1. Методика «10 слов» </a:t>
            </a:r>
          </a:p>
          <a:p>
            <a:pPr>
              <a:buNone/>
            </a:pPr>
            <a:r>
              <a:rPr lang="ru-RU" sz="2000" dirty="0" smtClean="0"/>
              <a:t>     А.Р. Лурия (память);</a:t>
            </a:r>
          </a:p>
          <a:p>
            <a:r>
              <a:rPr lang="ru-RU" sz="2000" dirty="0" smtClean="0"/>
              <a:t>Методика Л.А. Венгера «Обведи контур» (наглядно-образное мышление); </a:t>
            </a:r>
          </a:p>
          <a:p>
            <a:r>
              <a:rPr lang="ru-RU" sz="2000" dirty="0" smtClean="0"/>
              <a:t>2. Методика Л.А. Венгера  «Составление фигур из разрозненных деталей» (зрительный синтез). </a:t>
            </a:r>
          </a:p>
          <a:p>
            <a:pPr algn="ctr">
              <a:buNone/>
            </a:pPr>
            <a:r>
              <a:rPr lang="ru-RU" sz="2000" b="1" dirty="0" smtClean="0"/>
              <a:t>2 класс</a:t>
            </a:r>
          </a:p>
          <a:p>
            <a:r>
              <a:rPr lang="ru-RU" sz="2000" dirty="0" smtClean="0"/>
              <a:t>Методика «Шифровка»</a:t>
            </a:r>
          </a:p>
          <a:p>
            <a:pPr algn="ctr">
              <a:buNone/>
            </a:pPr>
            <a:r>
              <a:rPr lang="ru-RU" sz="2000" b="1" dirty="0" smtClean="0"/>
              <a:t>3, 4 класс</a:t>
            </a:r>
          </a:p>
          <a:p>
            <a:r>
              <a:rPr lang="ru-RU" sz="2000" dirty="0" smtClean="0"/>
              <a:t>Корректурная проба Бурдона</a:t>
            </a:r>
          </a:p>
          <a:p>
            <a:endParaRPr lang="ru-RU" sz="2400" dirty="0"/>
          </a:p>
        </p:txBody>
      </p:sp>
      <p:sp>
        <p:nvSpPr>
          <p:cNvPr id="5" name="Содержимое 6"/>
          <p:cNvSpPr txBox="1">
            <a:spLocks/>
          </p:cNvSpPr>
          <p:nvPr/>
        </p:nvSpPr>
        <p:spPr>
          <a:xfrm>
            <a:off x="467544" y="1844824"/>
            <a:ext cx="4038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6"/>
          <p:cNvSpPr txBox="1">
            <a:spLocks/>
          </p:cNvSpPr>
          <p:nvPr/>
        </p:nvSpPr>
        <p:spPr>
          <a:xfrm>
            <a:off x="611560" y="1628800"/>
            <a:ext cx="4038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6"/>
          <p:cNvSpPr txBox="1">
            <a:spLocks/>
          </p:cNvSpPr>
          <p:nvPr/>
        </p:nvSpPr>
        <p:spPr>
          <a:xfrm>
            <a:off x="539552" y="1700808"/>
            <a:ext cx="4038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6"/>
          <p:cNvSpPr txBox="1">
            <a:spLocks/>
          </p:cNvSpPr>
          <p:nvPr/>
        </p:nvSpPr>
        <p:spPr>
          <a:xfrm>
            <a:off x="619944" y="1997224"/>
            <a:ext cx="4038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6"/>
          <p:cNvSpPr txBox="1">
            <a:spLocks/>
          </p:cNvSpPr>
          <p:nvPr/>
        </p:nvSpPr>
        <p:spPr>
          <a:xfrm>
            <a:off x="323528" y="1772816"/>
            <a:ext cx="4038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r>
              <a:rPr lang="ru-RU" sz="2400" noProof="0" dirty="0" smtClean="0"/>
              <a:t>РАЗВИТИЕ НАГЛЯДНО-ОБРАЗНОГО МЫШЛЕНИЯ (ДЕЙСТВИЕ ПО СХЕМЕ, ОБРАЗЦУ)</a:t>
            </a: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r>
              <a:rPr kumimoji="0" lang="ru-RU" sz="24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РАЗВИТИЕ ПАМЯТИ</a:t>
            </a: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r>
              <a:rPr lang="ru-RU" sz="2400" noProof="0" dirty="0" smtClean="0"/>
              <a:t>РАЗВИТИЕ ВОСПРИЯТИЯ</a:t>
            </a: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"/>
              <a:tabLst/>
              <a:defRPr/>
            </a:pPr>
            <a:r>
              <a:rPr kumimoji="0" lang="ru-RU" sz="24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РАЗВИТИЕ</a:t>
            </a:r>
            <a:r>
              <a:rPr kumimoji="0" lang="ru-RU" sz="2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ВНИМАНИЯ, ОПЕРАТИВНОЙ  ПАМЯТИ, ВИЗУАЛЬНОГО МЫШЛЕНИЯ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spc="300" dirty="0" smtClean="0">
                <a:ln w="11430" cmpd="sng">
                  <a:solidFill>
                    <a:schemeClr val="tx2">
                      <a:lumMod val="2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МОНИТОРИНГ СФОРМИРОВАННОСТИ УУД     И ВЕДЕНИЕ БАЗЫ РЕЗУЛЬТАТОВ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 l="17773" t="24687" r="17773" b="7812"/>
          <a:stretch>
            <a:fillRect/>
          </a:stretch>
        </p:blipFill>
        <p:spPr bwMode="auto">
          <a:xfrm>
            <a:off x="0" y="1500174"/>
            <a:ext cx="9144000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spc="300" dirty="0" smtClean="0">
                <a:ln w="11430" cmpd="sng">
                  <a:solidFill>
                    <a:schemeClr val="tx2">
                      <a:lumMod val="25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2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МОНИТОРИНГ СФОРМИРОВАННОСТИ УУД     И ВЕДЕНИЕ БАЗЫ РЕЗУЛЬТАТОВ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endParaRPr lang="ru-RU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515" t="23438" r="3320" b="7187"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374</TotalTime>
  <Words>527</Words>
  <Application>Microsoft Office PowerPoint</Application>
  <PresentationFormat>Экран (4:3)</PresentationFormat>
  <Paragraphs>96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Работа педагога-психолога в начальной школе в рамках реализации ФГОС НОО.  Модель выпускника начальной школы.</vt:lpstr>
      <vt:lpstr>Слайд 2</vt:lpstr>
      <vt:lpstr>МОНИТОРИНГ СФОРМИРОВАННОСТИ УУД     И ВЕДЕНИЕ БАЗЫ РЕЗУЛЬТАТОВ</vt:lpstr>
      <vt:lpstr>Слайд 4</vt:lpstr>
      <vt:lpstr>РЕГУЛЯТИВНЫЕ УУД</vt:lpstr>
      <vt:lpstr>КОММУНИКАТИВНЫЕ УУД</vt:lpstr>
      <vt:lpstr>РАЗВИТИЕ  ПОЗНАВАТЕЛЬНОЙ   СФЕРЫ</vt:lpstr>
      <vt:lpstr>МОНИТОРИНГ СФОРМИРОВАННОСТИ УУД     И ВЕДЕНИЕ БАЗЫ РЕЗУЛЬТАТОВ</vt:lpstr>
      <vt:lpstr>МОНИТОРИНГ СФОРМИРОВАННОСТИ УУД     И ВЕДЕНИЕ БАЗЫ РЕЗУЛЬТАТОВ</vt:lpstr>
      <vt:lpstr>МОНИТОРИНГ СФОРМИРОВАННОСТИ УУД     И ВЕДЕНИЕ БАЗЫ РЕЗУЛЬТАТОВ</vt:lpstr>
      <vt:lpstr> Модель выпускника начальной школы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Диагностика УУД в 1 классах</dc:title>
  <dc:creator>Андрей</dc:creator>
  <cp:lastModifiedBy>Мария</cp:lastModifiedBy>
  <cp:revision>69</cp:revision>
  <dcterms:created xsi:type="dcterms:W3CDTF">2013-04-17T06:05:27Z</dcterms:created>
  <dcterms:modified xsi:type="dcterms:W3CDTF">2014-01-30T22:12:05Z</dcterms:modified>
</cp:coreProperties>
</file>