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0" r:id="rId3"/>
    <p:sldId id="277" r:id="rId4"/>
    <p:sldId id="274" r:id="rId5"/>
    <p:sldId id="275" r:id="rId6"/>
    <p:sldId id="276" r:id="rId7"/>
    <p:sldId id="257" r:id="rId8"/>
    <p:sldId id="258" r:id="rId9"/>
    <p:sldId id="259" r:id="rId10"/>
    <p:sldId id="268" r:id="rId11"/>
    <p:sldId id="262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1A7-7F3E-494A-A3A0-B655C21BD9B4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B6A8-CF04-4BBE-8A18-DDA41DDD5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1A7-7F3E-494A-A3A0-B655C21BD9B4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B6A8-CF04-4BBE-8A18-DDA41DDD5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1A7-7F3E-494A-A3A0-B655C21BD9B4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B6A8-CF04-4BBE-8A18-DDA41DDD5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4814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4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184CA-C6BA-4F4F-970F-4F1EC8884D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31675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6FA20-5288-4856-B7DC-BA115A801A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9619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39DD1-4415-48B6-BF2B-BFC9E6CB09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48159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34D51-FC8E-49B6-968A-FC6D856D08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28878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A51F5-EA96-4FD8-8565-76893678F7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16836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C1335-6896-4FD2-9FB9-0623BDFBED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83328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CD24A-A77B-4A6F-960B-DE69FAF94B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80006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F3F69-78A0-4743-A510-70D429CE35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63068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1A7-7F3E-494A-A3A0-B655C21BD9B4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B6A8-CF04-4BBE-8A18-DDA41DDD5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D2604-0B32-4F4B-998C-7C9EE21E30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37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6EB79-1194-41B9-8FF3-A23F6E0815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46325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104CA-7C8C-44E4-B36A-B1D6F872DD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19601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51089-B37C-48B9-9D1D-DF79B6C89C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321517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1A7-7F3E-494A-A3A0-B655C21BD9B4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B6A8-CF04-4BBE-8A18-DDA41DDD5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1A7-7F3E-494A-A3A0-B655C21BD9B4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B6A8-CF04-4BBE-8A18-DDA41DDD5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1A7-7F3E-494A-A3A0-B655C21BD9B4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B6A8-CF04-4BBE-8A18-DDA41DDD5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1A7-7F3E-494A-A3A0-B655C21BD9B4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B6A8-CF04-4BBE-8A18-DDA41DDD5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1A7-7F3E-494A-A3A0-B655C21BD9B4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B6A8-CF04-4BBE-8A18-DDA41DDD5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1A7-7F3E-494A-A3A0-B655C21BD9B4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B6A8-CF04-4BBE-8A18-DDA41DDD5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1A7-7F3E-494A-A3A0-B655C21BD9B4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B6A8-CF04-4BBE-8A18-DDA41DDD5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51A7-7F3E-494A-A3A0-B655C21BD9B4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BB6A8-CF04-4BBE-8A18-DDA41DDD5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71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71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8A993D-3E31-45D4-8874-578770FDCC5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784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МАОУ СОШ № 32 г. Екатеринбург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    Урок по физике и химии в 10 классе</a:t>
            </a:r>
          </a:p>
          <a:p>
            <a:pPr marL="0" indent="0" algn="ctr">
              <a:buNone/>
            </a:pPr>
            <a:r>
              <a:rPr lang="ru-RU" dirty="0" smtClean="0"/>
              <a:t>      Тема урока: «Размеры и масса молекул.          Количество вещества»</a:t>
            </a: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sz="2400" dirty="0" smtClean="0"/>
              <a:t>Учитель физики: Корнеева О.Ю.</a:t>
            </a:r>
          </a:p>
          <a:p>
            <a:pPr marL="0" indent="0" algn="r">
              <a:buNone/>
            </a:pPr>
            <a:r>
              <a:rPr lang="ru-RU" sz="2400" dirty="0" smtClean="0"/>
              <a:t>Учитель химии: Побежимова Г.Д.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90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 оценке размера молелулы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0"/>
            <a:ext cx="7500937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К оценке размера молелулы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500937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К оценке размера молелулы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500937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К оценке размера молелулы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500937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bg1"/>
                </a:solidFill>
              </a:rPr>
              <a:t>Оценка массы молекулы</a:t>
            </a: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28800"/>
            <a:ext cx="4464496" cy="4039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>
                <a:solidFill>
                  <a:schemeClr val="bg1"/>
                </a:solidFill>
              </a:rPr>
              <a:t>Амедео Авогадро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28800"/>
            <a:ext cx="2817158" cy="3889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223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Цель урока: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Повторить и закрепить:</a:t>
            </a:r>
          </a:p>
          <a:p>
            <a:r>
              <a:rPr lang="ru-RU" dirty="0" smtClean="0"/>
              <a:t> основные положения МКТ;</a:t>
            </a:r>
          </a:p>
          <a:p>
            <a:r>
              <a:rPr lang="ru-RU" dirty="0"/>
              <a:t>п</a:t>
            </a:r>
            <a:r>
              <a:rPr lang="ru-RU" dirty="0" smtClean="0"/>
              <a:t>онятие молярной и атомной массы;</a:t>
            </a:r>
          </a:p>
          <a:p>
            <a:r>
              <a:rPr lang="ru-RU" dirty="0"/>
              <a:t>к</a:t>
            </a:r>
            <a:r>
              <a:rPr lang="ru-RU" dirty="0" smtClean="0"/>
              <a:t>оличество вещества;</a:t>
            </a:r>
          </a:p>
          <a:p>
            <a:r>
              <a:rPr lang="ru-RU" dirty="0" smtClean="0"/>
              <a:t>концентрация вещества.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2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b="1" dirty="0" smtClean="0"/>
              <a:t>   Молекулярно-кинетическая теория объясняет свойства макроскопических тел и тепловых процессов, происходящих в них, на основе представлений о том, что все тела состоят из отдельных, беспорядочно движущихся частиц.</a:t>
            </a:r>
          </a:p>
        </p:txBody>
      </p:sp>
    </p:spTree>
    <p:extLst>
      <p:ext uri="{BB962C8B-B14F-4D97-AF65-F5344CB8AC3E}">
        <p14:creationId xmlns:p14="http://schemas.microsoft.com/office/powerpoint/2010/main" val="235575940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400" smtClean="0"/>
              <a:t>М.В.Ломоносов</a:t>
            </a:r>
          </a:p>
        </p:txBody>
      </p:sp>
      <p:sp>
        <p:nvSpPr>
          <p:cNvPr id="5123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ru-RU" smtClean="0"/>
              <a:t> Большой вклад в теорию внес в 18 в. выдающийся русский ученый-энциклопедист М.В.Ломоносов, рассматривает тепловые явления, как результат движения частиц, образующих тела.</a:t>
            </a:r>
          </a:p>
        </p:txBody>
      </p:sp>
      <p:pic>
        <p:nvPicPr>
          <p:cNvPr id="5124" name="Picture 2" descr="C:\МАМА\документы\аттестация\lomonoso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6638" y="1600200"/>
            <a:ext cx="3641725" cy="4530725"/>
          </a:xfrm>
          <a:noFill/>
        </p:spPr>
      </p:pic>
    </p:spTree>
    <p:extLst>
      <p:ext uri="{BB962C8B-B14F-4D97-AF65-F5344CB8AC3E}">
        <p14:creationId xmlns:p14="http://schemas.microsoft.com/office/powerpoint/2010/main" val="241556184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b="1" smtClean="0"/>
              <a:t>МКТ базируется на трех основных положениях:</a:t>
            </a:r>
            <a:r>
              <a:rPr lang="ru-RU" altLang="ru-RU" sz="3400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 Все вещества состоят из частиц - молекул, атомов и ионов  </a:t>
            </a:r>
          </a:p>
          <a:p>
            <a:pPr eaLnBrk="1" hangingPunct="1"/>
            <a:r>
              <a:rPr lang="ru-RU" altLang="ru-RU" b="1" smtClean="0"/>
              <a:t> Частицы вещества беспрерывно и беспорядочно движутся </a:t>
            </a:r>
          </a:p>
          <a:p>
            <a:pPr eaLnBrk="1" hangingPunct="1"/>
            <a:r>
              <a:rPr lang="ru-RU" altLang="ru-RU" b="1" smtClean="0"/>
              <a:t> Частицы вещества взаимодействуют друг с другом </a:t>
            </a:r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5623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8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bg1"/>
                </a:solidFill>
              </a:rPr>
              <a:t>Оценка размера молекулы </a:t>
            </a: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60848"/>
            <a:ext cx="5230115" cy="3423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дяные знаки">
  <a:themeElements>
    <a:clrScheme name="Водяные зна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Водяные зна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153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Водяные знаки</vt:lpstr>
      <vt:lpstr>МАОУ СОШ № 32 г. Екатеринбург</vt:lpstr>
      <vt:lpstr>Цель урока:</vt:lpstr>
      <vt:lpstr>Презентация PowerPoint</vt:lpstr>
      <vt:lpstr>М.В.Ломоносов</vt:lpstr>
      <vt:lpstr>МКТ базируется на трех основных положениях: </vt:lpstr>
      <vt:lpstr>Презентация PowerPoint</vt:lpstr>
      <vt:lpstr>Презентация PowerPoint</vt:lpstr>
      <vt:lpstr>Презентация PowerPoint</vt:lpstr>
      <vt:lpstr>Оценка размера молекулы </vt:lpstr>
      <vt:lpstr>Презентация PowerPoint</vt:lpstr>
      <vt:lpstr>Оценка массы молекулы</vt:lpstr>
      <vt:lpstr>Амедео Авогадро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серж</cp:lastModifiedBy>
  <cp:revision>11</cp:revision>
  <dcterms:created xsi:type="dcterms:W3CDTF">2013-05-21T04:00:45Z</dcterms:created>
  <dcterms:modified xsi:type="dcterms:W3CDTF">2014-01-22T13:27:09Z</dcterms:modified>
</cp:coreProperties>
</file>