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B8BFB-674D-4B89-B81A-C3ABCAEB3D33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B0879-4BBD-4B4E-BD48-CA7E04A6F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06BBC-772D-410B-AF3F-59809FDFF2AB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B4F21-0D6F-403D-ACC3-E98E632F1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1BA53-CD09-4818-8556-CC17FB5CFE96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44E99-2264-4E05-9BFD-3559F8EF2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B3AF4-A059-407B-8B8F-B7410BD9C5F8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F20EA-5D23-4CD8-9FD0-227995E70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288A-4DF7-46BE-B484-1316C93C4752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2E39A-6BA6-4915-BB50-BD33DA3E3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B4840-CF5C-4B87-AD7A-270266F04A36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4F4CB-9A05-4329-A336-7AA13335E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9F10-4E76-422E-878C-E195504E600E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73353-6BB4-4B63-AFB3-5B032D8BA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E5800-63EE-4DE1-8DD5-14C220A291C1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304DC-BB66-401B-9A89-11FB3224F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D696B-7F45-4ABA-B893-DF91097305CD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1102-94C8-47E0-AD2D-38A829250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0E5-AD28-43D2-9AE7-5A10398BEED3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D59CA-1BA8-4099-B655-63DB4AD5C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B375E-3AF1-436F-9DB4-7596B3A5D902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B7CAB-204F-4E3C-9C9E-1965668F2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7F759F-69F2-4232-92AA-9704209BF781}" type="datetimeFigureOut">
              <a:rPr lang="en-US"/>
              <a:pPr>
                <a:defRPr/>
              </a:pPr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680578-981A-4330-B898-52527B7D2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WordArt 4"/>
          <p:cNvSpPr>
            <a:spLocks noChangeArrowheads="1" noChangeShapeType="1" noTextEdit="1"/>
          </p:cNvSpPr>
          <p:nvPr/>
        </p:nvSpPr>
        <p:spPr bwMode="auto">
          <a:xfrm>
            <a:off x="1331913" y="1700213"/>
            <a:ext cx="6264275" cy="2305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Синтаксический марафон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Составить к предложениям  схемы.</a:t>
            </a: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Ворон держал что-то в клюве и озирался. </a:t>
            </a:r>
          </a:p>
          <a:p>
            <a:r>
              <a:rPr lang="ru-RU" dirty="0"/>
              <a:t>Орехи и желуди прятал он  в сухой </a:t>
            </a:r>
            <a:r>
              <a:rPr lang="ru-RU" dirty="0" smtClean="0"/>
              <a:t>листве.</a:t>
            </a:r>
          </a:p>
          <a:p>
            <a:r>
              <a:rPr lang="ru-RU" dirty="0" smtClean="0"/>
              <a:t>И потянулись </a:t>
            </a:r>
            <a:r>
              <a:rPr lang="ru-RU" dirty="0"/>
              <a:t>над ними косяки журавлей, гусей, уток.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Итак, что узнали на уроке нового?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Сегодняшний урок помог вам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закрепить, получить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новые знания?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Было ли вам трудно?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Давайте  сделаем вывод: «А справились ли мы с поставленными в начале урока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		задачами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Домашнее задание</a:t>
            </a:r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endParaRPr lang="ru-RU" sz="4000" dirty="0" smtClean="0"/>
          </a:p>
          <a:p>
            <a:pPr marL="0" indent="0" algn="ctr" eaLnBrk="1" hangingPunct="1">
              <a:buNone/>
            </a:pPr>
            <a:endParaRPr lang="ru-RU" sz="4000" dirty="0"/>
          </a:p>
          <a:p>
            <a:pPr marL="0" indent="0" algn="ctr" eaLnBrk="1" hangingPunct="1">
              <a:buNone/>
            </a:pPr>
            <a:r>
              <a:rPr lang="ru-RU" sz="4000" dirty="0" smtClean="0"/>
              <a:t>Составить карточку из пяти заданий </a:t>
            </a:r>
            <a:r>
              <a:rPr lang="ru-RU" sz="4000" smtClean="0"/>
              <a:t>по изученным темам.</a:t>
            </a:r>
            <a:endParaRPr lang="ru-RU" sz="40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 eaLnBrk="1" hangingPunct="1"/>
            <a:r>
              <a:rPr lang="ru-RU" dirty="0"/>
              <a:t>МОЛОДЦЫ!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СПАСИБО ЗА УРОК!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41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Тренировка-разминка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827088" y="1412875"/>
            <a:ext cx="7559675" cy="4176713"/>
          </a:xfrm>
          <a:ln>
            <a:solidFill>
              <a:schemeClr val="tx1"/>
            </a:solidFill>
            <a:prstDash val="sysDot"/>
          </a:ln>
        </p:spPr>
        <p:txBody>
          <a:bodyPr/>
          <a:lstStyle/>
          <a:p>
            <a:pPr eaLnBrk="1" hangingPunct="1"/>
            <a:r>
              <a:rPr lang="ru-RU" dirty="0" smtClean="0"/>
              <a:t>Как можно быстрее запишите слова, буквы которых кроются под следующими цифрами.</a:t>
            </a:r>
          </a:p>
          <a:p>
            <a:pPr eaLnBrk="1" hangingPunct="1"/>
            <a:r>
              <a:rPr lang="ru-RU" sz="2300" b="1" dirty="0" smtClean="0"/>
              <a:t>1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2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3 4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5 6 7 8 9 10 11 12 13 14 15 16 17 18 19 20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21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22</a:t>
            </a:r>
          </a:p>
          <a:p>
            <a:pPr eaLnBrk="1" hangingPunct="1"/>
            <a:r>
              <a:rPr lang="ru-RU" sz="2300" b="1" dirty="0" smtClean="0"/>
              <a:t>п м л ф а  е с и о к   д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 з 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ж 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н  щ 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у   р    б   т   я    ь   </a:t>
            </a:r>
            <a:r>
              <a:rPr lang="ru-RU" sz="2300" b="1" dirty="0" smtClean="0">
                <a:latin typeface="Arial" charset="0"/>
              </a:rPr>
              <a:t> </a:t>
            </a:r>
            <a:r>
              <a:rPr lang="ru-RU" sz="2300" b="1" dirty="0" smtClean="0"/>
              <a:t>в</a:t>
            </a:r>
          </a:p>
          <a:p>
            <a:pPr eaLnBrk="1" hangingPunct="1"/>
            <a:r>
              <a:rPr lang="ru-RU" sz="2300" dirty="0" smtClean="0"/>
              <a:t>1) 1-9-11-3-6-13-5-15-6-6(подлежащее)</a:t>
            </a:r>
          </a:p>
          <a:p>
            <a:pPr eaLnBrk="1" hangingPunct="1"/>
            <a:r>
              <a:rPr lang="ru-RU" sz="2300" dirty="0" smtClean="0"/>
              <a:t>2) 7-10—5-12-16-6-2-9-6(сказуемое)</a:t>
            </a:r>
          </a:p>
          <a:p>
            <a:pPr eaLnBrk="1" hangingPunct="1"/>
            <a:r>
              <a:rPr lang="ru-RU" sz="2300" dirty="0" smtClean="0"/>
              <a:t>3) 11-9-1-9-3-14-6-14-8-6(дополнение)</a:t>
            </a:r>
          </a:p>
          <a:p>
            <a:pPr algn="r" eaLnBrk="1" hangingPunct="1"/>
            <a:r>
              <a:rPr lang="ru-RU" sz="2300" dirty="0" smtClean="0"/>
              <a:t>4) 9-1-17-6-11-6-3-6-14-8-6</a:t>
            </a:r>
          </a:p>
          <a:p>
            <a:pPr algn="r" eaLnBrk="1" hangingPunct="1"/>
            <a:r>
              <a:rPr lang="ru-RU" sz="2300" dirty="0" smtClean="0"/>
              <a:t>(определение)</a:t>
            </a:r>
          </a:p>
          <a:p>
            <a:pPr algn="r" eaLnBrk="1" hangingPunct="1"/>
            <a:r>
              <a:rPr lang="ru-RU" sz="2300" dirty="0" smtClean="0"/>
              <a:t>5) 9-18-7-19-9-20-19-6-3-21-7-19-22-9(обстоятельство)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800" b="1" dirty="0" smtClean="0"/>
              <a:t>Цель урока: </a:t>
            </a:r>
            <a:r>
              <a:rPr lang="ru-RU" sz="1800" dirty="0" smtClean="0"/>
              <a:t>  Обобщение и закрепление  знаний и умений обучающихся по теме «Синтаксис и пунктуация».  </a:t>
            </a:r>
            <a:br>
              <a:rPr lang="ru-RU" sz="1800" dirty="0" smtClean="0"/>
            </a:br>
            <a:r>
              <a:rPr lang="ru-RU" sz="1800" b="1" dirty="0" smtClean="0"/>
              <a:t> Задачи урока: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i="1" dirty="0" smtClean="0"/>
              <a:t>образовательные: </a:t>
            </a:r>
            <a:r>
              <a:rPr lang="ru-RU" sz="1800" dirty="0" smtClean="0"/>
              <a:t>обобщить и систематизировать знания и умения обучающихся по теме «Синтаксис и пунктуация»;</a:t>
            </a:r>
            <a:br>
              <a:rPr lang="ru-RU" sz="1800" dirty="0" smtClean="0"/>
            </a:br>
            <a:r>
              <a:rPr lang="ru-RU" sz="1800" b="1" i="1" dirty="0" smtClean="0"/>
              <a:t>развивающие:</a:t>
            </a:r>
            <a:r>
              <a:rPr lang="ru-RU" sz="1800" i="1" dirty="0" smtClean="0"/>
              <a:t> </a:t>
            </a:r>
            <a:r>
              <a:rPr lang="ru-RU" sz="1800" dirty="0" smtClean="0"/>
              <a:t>развивать интерес к предмету; учить сравнивать и обобщать изучаемые факты и понятия; развивать память и мышление; развивать речь (учить строить монологическое высказывание на лингвистическую тему); учить анализировать ответы одноклассников, понимать свои ошибки;</a:t>
            </a:r>
            <a:br>
              <a:rPr lang="ru-RU" sz="1800" dirty="0" smtClean="0"/>
            </a:br>
            <a:r>
              <a:rPr lang="ru-RU" sz="1800" b="1" i="1" dirty="0" smtClean="0"/>
              <a:t>воспитательные:</a:t>
            </a:r>
            <a:r>
              <a:rPr lang="ru-RU" sz="1800" b="1" dirty="0" smtClean="0"/>
              <a:t> </a:t>
            </a:r>
            <a:r>
              <a:rPr lang="ru-RU" sz="1800" dirty="0" smtClean="0"/>
              <a:t>убедить учащихся в жизненной и практической необходимости знаний правил постановки знаков препинания; формировать правильное отношение к слову.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323850" y="2060575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dirty="0" smtClean="0"/>
              <a:t>«Разбор с препятствиями»</a:t>
            </a:r>
            <a:br>
              <a:rPr lang="ru-RU" sz="4000" dirty="0" smtClean="0"/>
            </a:br>
            <a:r>
              <a:rPr lang="ru-RU" sz="2400" dirty="0" smtClean="0"/>
              <a:t>Какими членами предложения являются выделенные слова?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Руки</a:t>
            </a:r>
            <a:r>
              <a:rPr lang="ru-RU" sz="2400" dirty="0" smtClean="0"/>
              <a:t> он держит в карманах.</a:t>
            </a:r>
            <a:br>
              <a:rPr lang="ru-RU" sz="2400" dirty="0" smtClean="0"/>
            </a:br>
            <a:r>
              <a:rPr lang="ru-RU" sz="2400" dirty="0" smtClean="0"/>
              <a:t>Этот человек-</a:t>
            </a:r>
            <a:r>
              <a:rPr lang="ru-RU" sz="2400" b="1" dirty="0" smtClean="0"/>
              <a:t>солдат </a:t>
            </a:r>
            <a:r>
              <a:rPr lang="ru-RU" sz="2400" dirty="0" smtClean="0"/>
              <a:t>войны</a:t>
            </a:r>
            <a:br>
              <a:rPr lang="ru-RU" sz="2400" dirty="0" smtClean="0"/>
            </a:br>
            <a:r>
              <a:rPr lang="ru-RU" sz="2400" dirty="0" smtClean="0"/>
              <a:t>По городу идёт мальчик с </a:t>
            </a:r>
            <a:r>
              <a:rPr lang="ru-RU" sz="2400" b="1" dirty="0" smtClean="0"/>
              <a:t>новенькими</a:t>
            </a:r>
            <a:r>
              <a:rPr lang="ru-RU" sz="2400" dirty="0" smtClean="0"/>
              <a:t> коньками.</a:t>
            </a:r>
            <a:br>
              <a:rPr lang="ru-RU" sz="2400" dirty="0" smtClean="0"/>
            </a:br>
            <a:r>
              <a:rPr lang="ru-RU" sz="2400" dirty="0" smtClean="0"/>
              <a:t>Они </a:t>
            </a:r>
            <a:r>
              <a:rPr lang="ru-RU" sz="2400" b="1" dirty="0" smtClean="0"/>
              <a:t>отсчитывают</a:t>
            </a:r>
            <a:r>
              <a:rPr lang="ru-RU" sz="2400" dirty="0" smtClean="0"/>
              <a:t> целебные капли простуженной зиме.</a:t>
            </a:r>
            <a:br>
              <a:rPr lang="ru-RU" sz="2400" dirty="0" smtClean="0"/>
            </a:br>
            <a:r>
              <a:rPr lang="ru-RU" sz="2400" dirty="0" smtClean="0"/>
              <a:t>Ботинки </a:t>
            </a:r>
            <a:r>
              <a:rPr lang="ru-RU" sz="2400" b="1" dirty="0" smtClean="0"/>
              <a:t>аккуратно </a:t>
            </a:r>
            <a:r>
              <a:rPr lang="ru-RU" sz="2400" dirty="0" smtClean="0"/>
              <a:t>сложены.</a:t>
            </a:r>
            <a:br>
              <a:rPr lang="ru-RU" sz="2400" dirty="0" smtClean="0"/>
            </a:br>
            <a:r>
              <a:rPr lang="ru-RU" sz="2400" b="1" dirty="0" smtClean="0"/>
              <a:t>Жить</a:t>
            </a:r>
            <a:r>
              <a:rPr lang="ru-RU" sz="2400" dirty="0" smtClean="0"/>
              <a:t>- Родине служить.</a:t>
            </a:r>
            <a:endParaRPr lang="ru-RU" sz="4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229600" cy="2362200"/>
          </a:xfrm>
        </p:spPr>
        <p:txBody>
          <a:bodyPr/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dirty="0" smtClean="0"/>
              <a:t>Дистанция « Словосочетание».</a:t>
            </a:r>
            <a:br>
              <a:rPr lang="ru-RU" sz="28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Игра </a:t>
            </a:r>
            <a:r>
              <a:rPr lang="ru-RU" sz="2000" b="1" dirty="0"/>
              <a:t>«Найди </a:t>
            </a:r>
            <a:r>
              <a:rPr lang="ru-RU" sz="2000" b="1" dirty="0" smtClean="0"/>
              <a:t>лишнее».</a:t>
            </a:r>
            <a:r>
              <a:rPr lang="ru-RU" sz="2000" dirty="0" smtClean="0"/>
              <a:t>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А. </a:t>
            </a:r>
            <a:r>
              <a:rPr lang="ru-RU" sz="2000" b="1" dirty="0" smtClean="0"/>
              <a:t>1.Солнечный </a:t>
            </a:r>
            <a:r>
              <a:rPr lang="ru-RU" sz="2000" b="1" dirty="0"/>
              <a:t>свет . </a:t>
            </a:r>
            <a:r>
              <a:rPr lang="ru-RU" sz="2000" b="1" dirty="0" smtClean="0"/>
              <a:t>2.Выбежал </a:t>
            </a:r>
            <a:r>
              <a:rPr lang="ru-RU" sz="2000" b="1" dirty="0"/>
              <a:t>на дорогу. </a:t>
            </a:r>
            <a:r>
              <a:rPr lang="ru-RU" sz="2000" b="1" dirty="0" smtClean="0"/>
              <a:t>3.Мама готовит.            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    4.Громко </a:t>
            </a:r>
            <a:r>
              <a:rPr lang="ru-RU" sz="2000" b="1" dirty="0" smtClean="0"/>
              <a:t>поёт.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Б.  1. Около </a:t>
            </a:r>
            <a:r>
              <a:rPr lang="ru-RU" sz="2000" b="1" dirty="0" smtClean="0"/>
              <a:t>стены. </a:t>
            </a:r>
            <a:r>
              <a:rPr lang="ru-RU" sz="2000" b="1" dirty="0"/>
              <a:t>2. Снежные </a:t>
            </a:r>
            <a:r>
              <a:rPr lang="ru-RU" sz="2000" b="1" dirty="0" smtClean="0"/>
              <a:t>сугробы. </a:t>
            </a:r>
            <a:r>
              <a:rPr lang="ru-RU" sz="2000" b="1" dirty="0"/>
              <a:t>3. Поймал </a:t>
            </a:r>
            <a:r>
              <a:rPr lang="ru-RU" sz="2000" b="1" dirty="0" smtClean="0"/>
              <a:t>бабочку. </a:t>
            </a:r>
            <a:r>
              <a:rPr lang="ru-RU" sz="2000" b="1" dirty="0"/>
              <a:t>4. Быстро 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     скрылся.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В.  1.Лёгкий </a:t>
            </a:r>
            <a:r>
              <a:rPr lang="ru-RU" sz="2000" b="1" dirty="0" smtClean="0"/>
              <a:t>пример. </a:t>
            </a:r>
            <a:r>
              <a:rPr lang="ru-RU" sz="2000" b="1" dirty="0"/>
              <a:t>2.Вышел и посмотрел. 3. В тёмном </a:t>
            </a:r>
            <a:r>
              <a:rPr lang="ru-RU" sz="2000" b="1" dirty="0" smtClean="0"/>
              <a:t>углу.        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     4. Сказал мне.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А. 1. В </a:t>
            </a:r>
            <a:r>
              <a:rPr lang="ru-RU" sz="2000" b="1" dirty="0" smtClean="0"/>
              <a:t>берёзовом соке. </a:t>
            </a:r>
            <a:r>
              <a:rPr lang="ru-RU" sz="2000" b="1" dirty="0"/>
              <a:t>2. Построил дом. 3. М</a:t>
            </a:r>
            <a:r>
              <a:rPr lang="ru-RU" sz="2000" b="1" dirty="0" smtClean="0"/>
              <a:t>ы прочитали. </a:t>
            </a:r>
            <a:r>
              <a:rPr lang="ru-RU" sz="2000" b="1" dirty="0"/>
              <a:t>4. Важно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    расхаживал.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Б.  1. Перед </a:t>
            </a:r>
            <a:r>
              <a:rPr lang="ru-RU" sz="2000" b="1" dirty="0" smtClean="0"/>
              <a:t> садом. </a:t>
            </a:r>
            <a:r>
              <a:rPr lang="ru-RU" sz="2000" b="1" dirty="0"/>
              <a:t>2. Цветочный </a:t>
            </a:r>
            <a:r>
              <a:rPr lang="ru-RU" sz="2000" b="1" dirty="0" smtClean="0"/>
              <a:t>аромат. </a:t>
            </a:r>
            <a:r>
              <a:rPr lang="ru-RU" sz="2000" b="1" dirty="0"/>
              <a:t>3. Выловил рыбку.                  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    4. Глубоко задумался.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В.  1.С добрым утром. </a:t>
            </a:r>
            <a:r>
              <a:rPr lang="ru-RU" sz="2000" b="1" dirty="0" smtClean="0"/>
              <a:t>2.Белое </a:t>
            </a:r>
            <a:r>
              <a:rPr lang="ru-RU" sz="2000" b="1" dirty="0"/>
              <a:t>и </a:t>
            </a:r>
            <a:r>
              <a:rPr lang="ru-RU" sz="2000" b="1" dirty="0" smtClean="0"/>
              <a:t>чёрное</a:t>
            </a:r>
            <a:r>
              <a:rPr lang="ru-RU" sz="2000" b="1" dirty="0"/>
              <a:t>. </a:t>
            </a:r>
            <a:r>
              <a:rPr lang="ru-RU" sz="2000" b="1" dirty="0" smtClean="0"/>
              <a:t>3.Из </a:t>
            </a:r>
            <a:r>
              <a:rPr lang="ru-RU" sz="2000" b="1" dirty="0"/>
              <a:t>голубой чашки.    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     4. Пришёл со мной.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9552" y="692696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Дистанция « Словосочетание».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03648" y="213285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Над нашим домом возвышался могучий, ветвистый тополь.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123728" y="3647856"/>
            <a:ext cx="53285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1)Выписать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словосочетания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2)Произвести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разбор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3)Определить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тип словосочетания, вид связи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398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Дыхательная гимнастика.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Представьте, что вы руководите запуском межпланетного корабля.</a:t>
            </a:r>
          </a:p>
          <a:p>
            <a:pPr eaLnBrk="1" hangingPunct="1"/>
            <a:r>
              <a:rPr lang="ru-RU" dirty="0" smtClean="0"/>
              <a:t>Распределите воздух на выдохе так, чтобы слово «Пуск!» прозвучало громко, отчетливо, торжественно.</a:t>
            </a:r>
          </a:p>
          <a:p>
            <a:pPr eaLnBrk="1" hangingPunct="1"/>
            <a:r>
              <a:rPr lang="ru-RU" dirty="0" smtClean="0"/>
              <a:t>Начинайте отсчёт времени:</a:t>
            </a:r>
          </a:p>
          <a:p>
            <a:pPr eaLnBrk="1" hangingPunct="1"/>
            <a:r>
              <a:rPr lang="ru-RU" dirty="0" smtClean="0"/>
              <a:t>-- Пять! Четыре! Три! …Пуск!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Марш-бросок.</a:t>
            </a:r>
            <a:br>
              <a:rPr lang="ru-RU" sz="4000" dirty="0" smtClean="0"/>
            </a:br>
            <a:r>
              <a:rPr lang="ru-RU" sz="4000" dirty="0" smtClean="0"/>
              <a:t>1ряд: ключ, кисть</a:t>
            </a:r>
            <a:br>
              <a:rPr lang="ru-RU" sz="4000" dirty="0" smtClean="0"/>
            </a:br>
            <a:r>
              <a:rPr lang="ru-RU" sz="4000" dirty="0" smtClean="0"/>
              <a:t>2ряд:замок, печь</a:t>
            </a:r>
            <a:br>
              <a:rPr lang="ru-RU" sz="4000" dirty="0" smtClean="0"/>
            </a:br>
            <a:r>
              <a:rPr lang="ru-RU" sz="4000" dirty="0" smtClean="0"/>
              <a:t>3ряд:ручка, кнопка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Однородные члены предложения.</a:t>
            </a:r>
            <a:br>
              <a:rPr lang="ru-RU" sz="4000" dirty="0" smtClean="0"/>
            </a:br>
            <a:r>
              <a:rPr lang="ru-RU" sz="4000" dirty="0" smtClean="0"/>
              <a:t>Составление кластера.</a:t>
            </a:r>
            <a:br>
              <a:rPr lang="ru-RU" sz="4000" dirty="0" smtClean="0"/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Слова есть в русской речи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 очень –то похожие,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Но полномочия на них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Поровну возложены.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подчеркнуть в строке их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Нужно одинаково.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между ними правильно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Должны расставить знаки мы.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Шагают вереницею они за словом главным,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Оно ими командует и за собою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тянет.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Наверное, вы поняли, слова те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благородные,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Все называют в языке, конечно, …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Вот привожу пример я вам,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Прошу, понаблюдайте: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«К хоккею, лыжам и конькам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Себя вы приучайте».</a:t>
            </a:r>
            <a:endParaRPr lang="ru-RU" sz="2000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239</Words>
  <Application>Microsoft Office PowerPoint</Application>
  <PresentationFormat>Экран (4:3)</PresentationFormat>
  <Paragraphs>40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Презентация PowerPoint</vt:lpstr>
      <vt:lpstr>   Тренировка-разминка   </vt:lpstr>
      <vt:lpstr>                    Цель урока:   Обобщение и закрепление  знаний и умений обучающихся по теме «Синтаксис и пунктуация».    Задачи урока: образовательные: обобщить и систематизировать знания и умения обучающихся по теме «Синтаксис и пунктуация»; развивающие: развивать интерес к предмету; учить сравнивать и обобщать изучаемые факты и понятия; развивать память и мышление; развивать речь (учить строить монологическое высказывание на лингвистическую тему); учить анализировать ответы одноклассников, понимать свои ошибки; воспитательные: убедить учащихся в жизненной и практической необходимости знаний правил постановки знаков препинания; формировать правильное отношение к слову.         </vt:lpstr>
      <vt:lpstr>«Разбор с препятствиями» Какими членами предложения являются выделенные слова?   Руки он держит в карманах. Этот человек-солдат войны По городу идёт мальчик с новенькими коньками. Они отсчитывают целебные капли простуженной зиме. Ботинки аккуратно сложены. Жить- Родине служить.</vt:lpstr>
      <vt:lpstr>         Дистанция « Словосочетание».   Игра «Найди лишнее».   А. 1.Солнечный свет . 2.Выбежал на дорогу. 3.Мама готовит.                     4.Громко поёт. Б.  1. Около стены. 2. Снежные сугробы. 3. Поймал бабочку. 4. Быстро           скрылся. В.  1.Лёгкий пример. 2.Вышел и посмотрел. 3. В тёмном углу.                  4. Сказал мне.     А. 1. В берёзовом соке. 2. Построил дом. 3. Мы прочитали. 4. Важно         расхаживал. Б.  1. Перед  садом. 2. Цветочный аромат. 3. Выловил рыбку.                           4. Глубоко задумался. В.  1.С добрым утром. 2.Белое и чёрное. 3.Из голубой чашки.             4. Пришёл со мной.     </vt:lpstr>
      <vt:lpstr>Презентация PowerPoint</vt:lpstr>
      <vt:lpstr>Дыхательная гимнастика.</vt:lpstr>
      <vt:lpstr>     Марш-бросок. 1ряд: ключ, кисть 2ряд:замок, печь 3ряд:ручка, кнопка</vt:lpstr>
      <vt:lpstr>         Однородные члены предложения. Составление кластера. Слова есть в русской речи Не очень –то похожие, Но полномочия на них  Поровну возложены. И подчеркнуть в строке их  Нужно одинаково. И между ними правильно  Должны расставить знаки мы. Шагают вереницею они за словом главным, Оно ими командует и за собою тянет.  Наверное, вы поняли, слова те благородные, Все называют в языке, конечно, … Вот привожу пример я вам, Прошу, понаблюдайте: «К хоккею, лыжам и конькам  Себя вы приучайте».</vt:lpstr>
      <vt:lpstr>Составить к предложениям  схемы.</vt:lpstr>
      <vt:lpstr>Рефлексия</vt:lpstr>
      <vt:lpstr>Домашнее задание</vt:lpstr>
      <vt:lpstr>МОЛОДЦЫ!   СПАСИБО ЗА УРОК!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 использовании шаблона ссылка на Pedsovet.su обязательна</dc:title>
  <dc:creator>Катенок</dc:creator>
  <cp:lastModifiedBy>Ангелина Кравеишвили</cp:lastModifiedBy>
  <cp:revision>26</cp:revision>
  <dcterms:created xsi:type="dcterms:W3CDTF">2013-10-20T14:43:13Z</dcterms:created>
  <dcterms:modified xsi:type="dcterms:W3CDTF">2014-02-07T17:04:57Z</dcterms:modified>
</cp:coreProperties>
</file>