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61" r:id="rId3"/>
    <p:sldId id="263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9FF45-2F44-4C90-8C3F-26AF992C0066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32333-7B03-42B6-A92C-7393B5BB0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54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32333-7B03-42B6-A92C-7393B5BB0F8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61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40963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40964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5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6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7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8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69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70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0971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2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3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4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5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76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0977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40978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79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0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1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40982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3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4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5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40986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7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88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89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40990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1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2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0993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4099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99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099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9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99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04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10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0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100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00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91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08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22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8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1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3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34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23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10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1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993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9940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994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994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994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994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4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5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995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5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5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39955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9956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7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5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5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996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63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996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96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996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6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6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7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8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98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8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8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998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998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3.jpeg"/><Relationship Id="rId7" Type="http://schemas.openxmlformats.org/officeDocument/2006/relationships/slide" Target="slide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oprygunchik.ru/index.php?categoryID=446&amp;offset=36" TargetMode="External"/><Relationship Id="rId2" Type="http://schemas.openxmlformats.org/officeDocument/2006/relationships/hyperlink" Target="http://www.karapundel.com/item.php?id=32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ame4kid.ru/games/obuchayushchie/kubik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9180" y="188640"/>
            <a:ext cx="2805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43 "Улыбка"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64183" y="2492896"/>
            <a:ext cx="698477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Занимательные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логокроссворды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ИГРУШКИ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14391" y="4797300"/>
            <a:ext cx="31683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Составитель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учитель-логопед    Бовсуновская Любовь Вениаминовна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42568" y="6391939"/>
            <a:ext cx="1453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Якутск</a:t>
            </a:r>
          </a:p>
        </p:txBody>
      </p:sp>
      <p:pic>
        <p:nvPicPr>
          <p:cNvPr id="4099" name="Picture 3" descr="D:\разное\Картинки - фото\Картинки - фото\Клипарт-картинки март 2011г\Кнопки\eb5a364cb9cdc6d3452a0133008536a6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484750"/>
            <a:ext cx="1133874" cy="1133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D:\разное\Картинки - фото\Картинки - фото\Картинки\Оформление фоны\post-44402-1223556618_thumb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94" t="15105" r="9825" b="14983"/>
          <a:stretch/>
        </p:blipFill>
        <p:spPr bwMode="auto">
          <a:xfrm rot="1103147">
            <a:off x="614416" y="4399867"/>
            <a:ext cx="1786646" cy="167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F:\Белая флешка\126\sector13213560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350" y="1128695"/>
            <a:ext cx="1700435" cy="1357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 descr="D:\разное\Картинки - фото\Картинки - фото\Картинки\Красивые картинки\31943b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300" y="594802"/>
            <a:ext cx="1753659" cy="1741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:\разное\Картинки - фото\Картинки - фото\Фото - картинки\Игрушки 1\piramidka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81" y="564745"/>
            <a:ext cx="1191551" cy="210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:\разное\Картинки - фото\Картинки - фото\Фото - интернет\ACA7H8G8ECANWRUFTCA3HLM1QCAOK0AWXCANH6IJKCA5RY9J9CA4DK5MXCA6GR6T6CAMAAG54CA15TDE6CADNQ8YDCAAFP2RBCAR2PLH6CA99RXT2CAJ4SDARCABNLAZ4CAC4MU5ICACWLX18CAENQ2SZ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904" y="4625800"/>
            <a:ext cx="1531975" cy="15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5F6F2"/>
              </a:clrFrom>
              <a:clrTo>
                <a:srgbClr val="F5F6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795" y="3024290"/>
            <a:ext cx="1628845" cy="16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28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22020" y="125669"/>
            <a:ext cx="5902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Разгадай кроссворд: "ИГРУШКИ"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93666" y="1263028"/>
            <a:ext cx="3490222" cy="500369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48832" y="833555"/>
            <a:ext cx="1911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Отгадай загадку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F:\Белая флешка\126\sector1315412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D"/>
              </a:clrFrom>
              <a:clrTo>
                <a:srgbClr val="FE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661" y="2548470"/>
            <a:ext cx="1575840" cy="1708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F:\Белая флешка\126\sector1321356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37" y="4696975"/>
            <a:ext cx="1658272" cy="132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 descr="D:\разное\Картинки - фото\Картинки - фото\Картинки\Оформление фоны\post-44402-1223729575_thum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026" y="3176108"/>
            <a:ext cx="1777516" cy="1777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D:\разное\Картинки - фото\Картинки - фото\Картинки\Оформление фоны\post-44402-1223556618_thumb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94" t="15105" r="9825" b="14983"/>
          <a:stretch/>
        </p:blipFill>
        <p:spPr bwMode="auto">
          <a:xfrm>
            <a:off x="187619" y="4143466"/>
            <a:ext cx="2191481" cy="205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:\разное\Картинки - фото\Картинки - фото\Фото - интернет\ACA7H8G8ECANWRUFTCA3HLM1QCAOK0AWXCANH6IJKCA5RY9J9CA4DK5MXCA6GR6T6CAMAAG54CA15TDE6CADNQ8YDCAAFP2RBCAR2PLH6CA99RXT2CAJ4SDARCABNLAZ4CAC4MU5ICACWLX18CAENQ2SZ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8" y="0"/>
            <a:ext cx="1531975" cy="15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606830" y="1429973"/>
            <a:ext cx="326389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 пустой, голос  густой, дробь отбивает, шагать помогает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Tx/>
              <a:buAutoNum type="arabicPeriod" startAt="2"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Ростом разные подружки, 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Но  похожи друг на дружку, 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Все они сидят друг в дружке, 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 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всего одна игрушка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Совсем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нужен ей водитель,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ключом ее вы заведите –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Колесики начнут крутиться.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Поставьте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 она помчится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  Ростом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мал, да удал, от меня 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ускакал.</a:t>
            </a:r>
          </a:p>
          <a:p>
            <a:pPr lvl="0"/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Танцует крошка, а всего одна 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ножка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>
            <a:hlinkClick r:id="rId7" action="ppaction://hlinksldjump"/>
          </p:cNvPr>
          <p:cNvSpPr/>
          <p:nvPr/>
        </p:nvSpPr>
        <p:spPr>
          <a:xfrm>
            <a:off x="1587428" y="1094764"/>
            <a:ext cx="392284" cy="3734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>
            <a:hlinkClick r:id="rId7" action="ppaction://hlinksldjump"/>
          </p:cNvPr>
          <p:cNvSpPr/>
          <p:nvPr/>
        </p:nvSpPr>
        <p:spPr>
          <a:xfrm>
            <a:off x="1587428" y="1468190"/>
            <a:ext cx="392284" cy="3987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</p:txBody>
      </p:sp>
      <p:sp>
        <p:nvSpPr>
          <p:cNvPr id="34" name="Прямоугольник 33">
            <a:hlinkClick r:id="rId7" action="ppaction://hlinksldjump"/>
          </p:cNvPr>
          <p:cNvSpPr/>
          <p:nvPr/>
        </p:nvSpPr>
        <p:spPr>
          <a:xfrm>
            <a:off x="1585060" y="1862660"/>
            <a:ext cx="394652" cy="414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>
            <a:hlinkClick r:id="rId7" action="ppaction://hlinksldjump"/>
          </p:cNvPr>
          <p:cNvSpPr/>
          <p:nvPr/>
        </p:nvSpPr>
        <p:spPr>
          <a:xfrm>
            <a:off x="1587428" y="2277298"/>
            <a:ext cx="392284" cy="5036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>
            <a:hlinkClick r:id="rId7" action="ppaction://hlinksldjump"/>
          </p:cNvPr>
          <p:cNvSpPr/>
          <p:nvPr/>
        </p:nvSpPr>
        <p:spPr>
          <a:xfrm>
            <a:off x="1587428" y="2780928"/>
            <a:ext cx="394652" cy="415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>
            <a:hlinkClick r:id="rId7" action="ppaction://hlinksldjump"/>
          </p:cNvPr>
          <p:cNvSpPr/>
          <p:nvPr/>
        </p:nvSpPr>
        <p:spPr>
          <a:xfrm>
            <a:off x="1589796" y="3203380"/>
            <a:ext cx="392284" cy="3987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>
            <a:hlinkClick r:id="rId7" action="ppaction://hlinksldjump"/>
          </p:cNvPr>
          <p:cNvSpPr/>
          <p:nvPr/>
        </p:nvSpPr>
        <p:spPr>
          <a:xfrm>
            <a:off x="1589796" y="3607662"/>
            <a:ext cx="394652" cy="415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>
            <a:hlinkClick r:id="rId7" action="ppaction://hlinksldjump"/>
          </p:cNvPr>
          <p:cNvSpPr/>
          <p:nvPr/>
        </p:nvSpPr>
        <p:spPr>
          <a:xfrm>
            <a:off x="1589796" y="4022822"/>
            <a:ext cx="394652" cy="415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40" name="Прямоугольник 39">
            <a:hlinkClick r:id="rId7" action="ppaction://hlinksldjump"/>
          </p:cNvPr>
          <p:cNvSpPr/>
          <p:nvPr/>
        </p:nvSpPr>
        <p:spPr>
          <a:xfrm>
            <a:off x="1171358" y="1862661"/>
            <a:ext cx="418438" cy="4060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>
            <a:hlinkClick r:id="rId7" action="ppaction://hlinksldjump"/>
          </p:cNvPr>
          <p:cNvSpPr/>
          <p:nvPr/>
        </p:nvSpPr>
        <p:spPr>
          <a:xfrm>
            <a:off x="743509" y="1862660"/>
            <a:ext cx="418438" cy="4060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>
            <a:hlinkClick r:id="rId7" action="ppaction://hlinksldjump"/>
          </p:cNvPr>
          <p:cNvSpPr/>
          <p:nvPr/>
        </p:nvSpPr>
        <p:spPr>
          <a:xfrm>
            <a:off x="1984448" y="1862660"/>
            <a:ext cx="394652" cy="414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43" name="Прямоугольник 42">
            <a:hlinkClick r:id="rId7" action="ppaction://hlinksldjump"/>
          </p:cNvPr>
          <p:cNvSpPr/>
          <p:nvPr/>
        </p:nvSpPr>
        <p:spPr>
          <a:xfrm>
            <a:off x="2382991" y="1862660"/>
            <a:ext cx="394652" cy="414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44" name="Прямоугольник 43">
            <a:hlinkClick r:id="rId7" action="ppaction://hlinksldjump"/>
          </p:cNvPr>
          <p:cNvSpPr/>
          <p:nvPr/>
        </p:nvSpPr>
        <p:spPr>
          <a:xfrm>
            <a:off x="2777643" y="1862660"/>
            <a:ext cx="394652" cy="4153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45" name="Прямоугольник 44">
            <a:hlinkClick r:id="rId7" action="ppaction://hlinksldjump"/>
          </p:cNvPr>
          <p:cNvSpPr/>
          <p:nvPr/>
        </p:nvSpPr>
        <p:spPr>
          <a:xfrm>
            <a:off x="3172295" y="1862659"/>
            <a:ext cx="394652" cy="415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</a:t>
            </a:r>
          </a:p>
        </p:txBody>
      </p:sp>
      <p:sp>
        <p:nvSpPr>
          <p:cNvPr id="46" name="Прямоугольник 45">
            <a:hlinkClick r:id="rId7" action="ppaction://hlinksldjump"/>
          </p:cNvPr>
          <p:cNvSpPr/>
          <p:nvPr/>
        </p:nvSpPr>
        <p:spPr>
          <a:xfrm>
            <a:off x="3566947" y="1862660"/>
            <a:ext cx="394652" cy="414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47" name="Прямоугольник 46">
            <a:hlinkClick r:id="rId7" action="ppaction://hlinksldjump"/>
          </p:cNvPr>
          <p:cNvSpPr/>
          <p:nvPr/>
        </p:nvSpPr>
        <p:spPr>
          <a:xfrm>
            <a:off x="3961599" y="1862660"/>
            <a:ext cx="394652" cy="4153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>
            <a:hlinkClick r:id="rId7" action="ppaction://hlinksldjump"/>
          </p:cNvPr>
          <p:cNvSpPr/>
          <p:nvPr/>
        </p:nvSpPr>
        <p:spPr>
          <a:xfrm>
            <a:off x="3172295" y="1468190"/>
            <a:ext cx="394652" cy="3944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>
            <a:hlinkClick r:id="rId7" action="ppaction://hlinksldjump"/>
          </p:cNvPr>
          <p:cNvSpPr/>
          <p:nvPr/>
        </p:nvSpPr>
        <p:spPr>
          <a:xfrm>
            <a:off x="3172295" y="1057866"/>
            <a:ext cx="394652" cy="410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50" name="Прямоугольник 49">
            <a:hlinkClick r:id="rId7" action="ppaction://hlinksldjump"/>
          </p:cNvPr>
          <p:cNvSpPr/>
          <p:nvPr/>
        </p:nvSpPr>
        <p:spPr>
          <a:xfrm>
            <a:off x="3172295" y="669435"/>
            <a:ext cx="394652" cy="410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1" name="Прямоугольник 50">
            <a:hlinkClick r:id="rId7" action="ppaction://hlinksldjump"/>
          </p:cNvPr>
          <p:cNvSpPr/>
          <p:nvPr/>
        </p:nvSpPr>
        <p:spPr>
          <a:xfrm>
            <a:off x="3172295" y="2277983"/>
            <a:ext cx="394652" cy="39357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52" name="Прямоугольник 51">
            <a:hlinkClick r:id="rId7" action="ppaction://hlinksldjump"/>
          </p:cNvPr>
          <p:cNvSpPr/>
          <p:nvPr/>
        </p:nvSpPr>
        <p:spPr>
          <a:xfrm>
            <a:off x="3172295" y="2666872"/>
            <a:ext cx="394652" cy="410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53" name="Прямоугольник 52">
            <a:hlinkClick r:id="rId7" action="ppaction://hlinksldjump"/>
          </p:cNvPr>
          <p:cNvSpPr/>
          <p:nvPr/>
        </p:nvSpPr>
        <p:spPr>
          <a:xfrm>
            <a:off x="3172295" y="3077196"/>
            <a:ext cx="394652" cy="410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>
            <a:hlinkClick r:id="rId7" action="ppaction://hlinksldjump"/>
          </p:cNvPr>
          <p:cNvSpPr/>
          <p:nvPr/>
        </p:nvSpPr>
        <p:spPr>
          <a:xfrm>
            <a:off x="2777643" y="1079758"/>
            <a:ext cx="394652" cy="3884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5" name="Прямоугольник 54">
            <a:hlinkClick r:id="rId7" action="ppaction://hlinksldjump"/>
          </p:cNvPr>
          <p:cNvSpPr/>
          <p:nvPr/>
        </p:nvSpPr>
        <p:spPr>
          <a:xfrm>
            <a:off x="3566947" y="1079759"/>
            <a:ext cx="394652" cy="3884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</p:txBody>
      </p:sp>
      <p:sp>
        <p:nvSpPr>
          <p:cNvPr id="56" name="Прямоугольник 55">
            <a:hlinkClick r:id="rId7" action="ppaction://hlinksldjump"/>
          </p:cNvPr>
          <p:cNvSpPr/>
          <p:nvPr/>
        </p:nvSpPr>
        <p:spPr>
          <a:xfrm>
            <a:off x="3961599" y="1079760"/>
            <a:ext cx="394652" cy="3884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</a:t>
            </a:r>
          </a:p>
        </p:txBody>
      </p:sp>
      <p:sp>
        <p:nvSpPr>
          <p:cNvPr id="57" name="Прямоугольник 56">
            <a:hlinkClick r:id="rId7" action="ppaction://hlinksldjump"/>
          </p:cNvPr>
          <p:cNvSpPr/>
          <p:nvPr/>
        </p:nvSpPr>
        <p:spPr>
          <a:xfrm>
            <a:off x="1190408" y="2802209"/>
            <a:ext cx="394652" cy="40117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58" name="Прямоугольник 57">
            <a:hlinkClick r:id="rId7" action="ppaction://hlinksldjump"/>
          </p:cNvPr>
          <p:cNvSpPr/>
          <p:nvPr/>
        </p:nvSpPr>
        <p:spPr>
          <a:xfrm>
            <a:off x="743509" y="2797632"/>
            <a:ext cx="427849" cy="4057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</a:t>
            </a:r>
          </a:p>
        </p:txBody>
      </p:sp>
      <p:sp>
        <p:nvSpPr>
          <p:cNvPr id="59" name="Прямоугольник 58">
            <a:hlinkClick r:id="rId7" action="ppaction://hlinksldjump"/>
          </p:cNvPr>
          <p:cNvSpPr/>
          <p:nvPr/>
        </p:nvSpPr>
        <p:spPr>
          <a:xfrm>
            <a:off x="348857" y="2802209"/>
            <a:ext cx="394652" cy="3938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0" name="Стрелка вправо 59">
            <a:hlinkClick r:id="rId8" action="ppaction://hlinksldjump"/>
          </p:cNvPr>
          <p:cNvSpPr/>
          <p:nvPr/>
        </p:nvSpPr>
        <p:spPr>
          <a:xfrm>
            <a:off x="7884368" y="6316551"/>
            <a:ext cx="986356" cy="459432"/>
          </a:xfrm>
          <a:prstGeom prst="rightArrow">
            <a:avLst/>
          </a:prstGeom>
          <a:solidFill>
            <a:schemeClr val="accent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Далее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741489" y="6060169"/>
            <a:ext cx="2329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56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801" y="1303470"/>
            <a:ext cx="3479912" cy="53658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20987" y="171479"/>
            <a:ext cx="5902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Разгадай кроссворд: "ИГРУШКИ"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00700" y="751257"/>
            <a:ext cx="1911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Отгадай загадку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firstslide"/>
          </p:cNvPr>
          <p:cNvSpPr/>
          <p:nvPr/>
        </p:nvSpPr>
        <p:spPr>
          <a:xfrm>
            <a:off x="7963040" y="6307168"/>
            <a:ext cx="986356" cy="459432"/>
          </a:xfrm>
          <a:prstGeom prst="rightArrow">
            <a:avLst/>
          </a:prstGeom>
          <a:solidFill>
            <a:schemeClr val="accent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начало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9017" y="1462647"/>
            <a:ext cx="333508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ест душистый мед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берлоге не живет?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умеет он реветь.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Это —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плюшевый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хорошая игрушка,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Буду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девочкам подружка,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 сидеть в коляске,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Закрывать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умею глазки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Не заставишь лежа спать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Лишь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уложишь - хочет встать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Поупрямее барашка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Эта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кукла-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Кирпичи возьмем цветные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Сложим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домики любые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Даже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цирк для публики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Ведь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нас есть... 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Любит наряжаться свечка </a:t>
            </a: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разноцветные колечки. </a:t>
            </a: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Надевай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скорее, ну же: </a:t>
            </a:r>
          </a:p>
          <a:p>
            <a:pPr lvl="0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Снизу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шире, сверху - уже.</a:t>
            </a: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720" y="2574052"/>
            <a:ext cx="1397798" cy="2020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9" descr="D:\разное\Картинки - фото\Картинки - фото\Картинки\Красивые картинки\31943b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02" y="4594550"/>
            <a:ext cx="1468799" cy="145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D:\разное\Картинки - фото\Картинки - фото\Фото - картинки\Игрушки 1\piramidka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480" y="4903648"/>
            <a:ext cx="8096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633" y="4630991"/>
            <a:ext cx="1413111" cy="1178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5F6F2"/>
              </a:clrFrom>
              <a:clrTo>
                <a:srgbClr val="F5F6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720" y="270266"/>
            <a:ext cx="142875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4837715" y="1492329"/>
            <a:ext cx="477836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294977" y="1492329"/>
            <a:ext cx="477835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820963" y="2319086"/>
            <a:ext cx="477835" cy="3447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293967" y="3826694"/>
            <a:ext cx="477835" cy="3833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51670" y="3811479"/>
            <a:ext cx="477835" cy="3986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234462" y="1492326"/>
            <a:ext cx="477835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375625" y="3818680"/>
            <a:ext cx="477835" cy="3914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61215" y="1492328"/>
            <a:ext cx="477835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739050" y="1492327"/>
            <a:ext cx="477835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72812" y="2664110"/>
            <a:ext cx="477835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28850" y="3826694"/>
            <a:ext cx="477835" cy="3833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772812" y="736616"/>
            <a:ext cx="488403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778856" y="1135231"/>
            <a:ext cx="477835" cy="3570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778856" y="2280448"/>
            <a:ext cx="477835" cy="380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776631" y="1890944"/>
            <a:ext cx="477835" cy="4255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778856" y="1492329"/>
            <a:ext cx="477835" cy="3986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72806" y="3021448"/>
            <a:ext cx="477841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772806" y="3420065"/>
            <a:ext cx="477835" cy="4066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783386" y="3826693"/>
            <a:ext cx="477834" cy="38340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776631" y="4210094"/>
            <a:ext cx="471965" cy="4205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7694720" y="2320039"/>
            <a:ext cx="477835" cy="34407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205300" y="2320038"/>
            <a:ext cx="477835" cy="34407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849882" y="4210094"/>
            <a:ext cx="477835" cy="4384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4853460" y="4608710"/>
            <a:ext cx="474257" cy="3874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254466" y="2316514"/>
            <a:ext cx="477835" cy="3447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874609" y="2319408"/>
            <a:ext cx="477835" cy="3443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6727466" y="2320038"/>
            <a:ext cx="477835" cy="344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249631" y="3826694"/>
            <a:ext cx="477835" cy="38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342885" y="2319408"/>
            <a:ext cx="477835" cy="3447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301021" y="2316514"/>
            <a:ext cx="477835" cy="3447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853459" y="3421825"/>
            <a:ext cx="477835" cy="4048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853818" y="4996120"/>
            <a:ext cx="477835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4849883" y="5394735"/>
            <a:ext cx="481412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4849882" y="5793350"/>
            <a:ext cx="481771" cy="3986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170177" y="2320039"/>
            <a:ext cx="477835" cy="3386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5600487" y="6052858"/>
            <a:ext cx="20830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01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69638" y="836712"/>
            <a:ext cx="66984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Sector13213560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машинка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Sector13154120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волчок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ACA7H8G8ECANWRUFTCA3HLM1QCAOK0AWXCANH6IJKCA5RY9J9CA4DK5MXCA6GR6T6CAMAAG54CA15TDE6CADNQ8YDCAAFP2RBCAR2PLH6CA99RXT2CAJ4SDARCABNLAZ4CAC4MU5ICACWLX18CAENQ2SZ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мяч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PRe_868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кукла в белом фартуке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post-44402-1223729575_thumb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матрешка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post-44402-1223556618_thumb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барабан</a:t>
            </a: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html_m57daf84b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кровать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03a1759372adt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кукла в розовом платье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4ebdc4698995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кошка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31943b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плюшевый мишка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Sector13265872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лошадка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Fruits1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фрукты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110_F_1876053_Bl6THZNBy8nSkuiNAydQEXKdnakPDW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утенок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Eb5a364cb9cdc6d3452a0133008536a6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кнопка</a:t>
            </a: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www.karapundel.com/item.php?id=320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пирамидка</a:t>
            </a: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poprygunchik.ru/index.php?categoryID=446&amp;offset=36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– неваляшка</a:t>
            </a: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game4kid.ru/games/obuchayushchie/kubiki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кубики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156313"/>
            <a:ext cx="32941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Интернет ресурсы: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68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Другая 47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FF9900"/>
      </a:accent1>
      <a:accent2>
        <a:srgbClr val="FF99CC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B9"/>
      </a:accent6>
      <a:hlink>
        <a:srgbClr val="002060"/>
      </a:hlink>
      <a:folHlink>
        <a:srgbClr val="FFFF99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94852</Template>
  <TotalTime>394</TotalTime>
  <Words>377</Words>
  <Application>Microsoft Office PowerPoint</Application>
  <PresentationFormat>Экран (4:3)</PresentationFormat>
  <Paragraphs>132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Шары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Rose</dc:creator>
  <cp:lastModifiedBy>Rose</cp:lastModifiedBy>
  <cp:revision>44</cp:revision>
  <dcterms:created xsi:type="dcterms:W3CDTF">2014-01-03T01:29:35Z</dcterms:created>
  <dcterms:modified xsi:type="dcterms:W3CDTF">2014-01-25T04:24:35Z</dcterms:modified>
</cp:coreProperties>
</file>