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464"/>
    <a:srgbClr val="FCFF79"/>
    <a:srgbClr val="CCFF99"/>
    <a:srgbClr val="C3FDDA"/>
    <a:srgbClr val="E6FEF0"/>
    <a:srgbClr val="F77DE6"/>
    <a:srgbClr val="B074A9"/>
    <a:srgbClr val="FFE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6C5BD-4802-49A6-911A-F7CAA4FD0E0D}" type="doc">
      <dgm:prSet loTypeId="urn:microsoft.com/office/officeart/2005/8/layout/vList2" loCatId="list" qsTypeId="urn:microsoft.com/office/officeart/2005/8/quickstyle/3d1" qsCatId="3D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B079241A-BCA3-4D14-87F9-A895640D05AF}">
      <dgm:prSet custT="1"/>
      <dgm:spPr>
        <a:solidFill>
          <a:srgbClr val="FF0000"/>
        </a:solidFill>
      </dgm:spPr>
      <dgm:t>
        <a:bodyPr anchor="b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cap="all" spc="0" dirty="0" smtClean="0">
              <a:ln w="9000" cmpd="sng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Строение споровых</a:t>
          </a:r>
        </a:p>
      </dgm:t>
    </dgm:pt>
    <dgm:pt modelId="{0FBFA520-096D-49A7-A401-66D1ACE0803B}" type="parTrans" cxnId="{A7C5B6AD-43E4-48FF-B091-D91058DCF745}">
      <dgm:prSet/>
      <dgm:spPr/>
      <dgm:t>
        <a:bodyPr/>
        <a:lstStyle/>
        <a:p>
          <a:endParaRPr lang="ru-RU"/>
        </a:p>
      </dgm:t>
    </dgm:pt>
    <dgm:pt modelId="{6F62240D-E49E-418A-B633-EC262C089154}" type="sibTrans" cxnId="{A7C5B6AD-43E4-48FF-B091-D91058DCF745}">
      <dgm:prSet/>
      <dgm:spPr/>
      <dgm:t>
        <a:bodyPr/>
        <a:lstStyle/>
        <a:p>
          <a:endParaRPr lang="ru-RU"/>
        </a:p>
      </dgm:t>
    </dgm:pt>
    <dgm:pt modelId="{932658EA-0C3F-4D11-A804-534D3B0CFBAD}" type="pres">
      <dgm:prSet presAssocID="{E786C5BD-4802-49A6-911A-F7CAA4FD0E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99E001-15DA-4E67-BF04-49C4124113E1}" type="pres">
      <dgm:prSet presAssocID="{B079241A-BCA3-4D14-87F9-A895640D05AF}" presName="parentText" presStyleLbl="node1" presStyleIdx="0" presStyleCnt="1" custScaleY="231257" custLinFactNeighborY="-71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6A1CE9-9097-49A3-8ECB-0B60E6A60ECC}" type="presOf" srcId="{B079241A-BCA3-4D14-87F9-A895640D05AF}" destId="{7B99E001-15DA-4E67-BF04-49C4124113E1}" srcOrd="0" destOrd="0" presId="urn:microsoft.com/office/officeart/2005/8/layout/vList2"/>
    <dgm:cxn modelId="{43151110-C56A-490B-95C5-A6D4CE1D2D0B}" type="presOf" srcId="{E786C5BD-4802-49A6-911A-F7CAA4FD0E0D}" destId="{932658EA-0C3F-4D11-A804-534D3B0CFBAD}" srcOrd="0" destOrd="0" presId="urn:microsoft.com/office/officeart/2005/8/layout/vList2"/>
    <dgm:cxn modelId="{A7C5B6AD-43E4-48FF-B091-D91058DCF745}" srcId="{E786C5BD-4802-49A6-911A-F7CAA4FD0E0D}" destId="{B079241A-BCA3-4D14-87F9-A895640D05AF}" srcOrd="0" destOrd="0" parTransId="{0FBFA520-096D-49A7-A401-66D1ACE0803B}" sibTransId="{6F62240D-E49E-418A-B633-EC262C089154}"/>
    <dgm:cxn modelId="{A846B719-94DB-4A46-863F-B85BD01E0957}" type="presParOf" srcId="{932658EA-0C3F-4D11-A804-534D3B0CFBAD}" destId="{7B99E001-15DA-4E67-BF04-49C4124113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9E001-15DA-4E67-BF04-49C4124113E1}">
      <dsp:nvSpPr>
        <dsp:cNvPr id="0" name=""/>
        <dsp:cNvSpPr/>
      </dsp:nvSpPr>
      <dsp:spPr>
        <a:xfrm>
          <a:off x="0" y="0"/>
          <a:ext cx="3960440" cy="999155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b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200" b="1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kern="1200" cap="all" spc="0" dirty="0" smtClean="0">
              <a:ln w="9000" cmpd="sng"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Строение споровых</a:t>
          </a:r>
        </a:p>
      </dsp:txBody>
      <dsp:txXfrm>
        <a:off x="48775" y="48775"/>
        <a:ext cx="3862890" cy="901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9DCA7-D918-4C0F-B220-F4B3F6E0AE5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58BC7-47B9-4F10-B666-C18ABA6F7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79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Приложение 7 –</a:t>
            </a:r>
            <a:r>
              <a:rPr lang="ru-RU" baseline="0" dirty="0" smtClean="0"/>
              <a:t> </a:t>
            </a:r>
            <a:r>
              <a:rPr lang="ru-RU" baseline="0" smtClean="0"/>
              <a:t>Отдел Споровые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58BC7-47B9-4F10-B666-C18ABA6F748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9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17" descr="C:\Users\Яна\Pictures\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Shape 38"/>
          <p:cNvCxnSpPr>
            <a:stCxn id="31" idx="1"/>
          </p:cNvCxnSpPr>
          <p:nvPr/>
        </p:nvCxnSpPr>
        <p:spPr>
          <a:xfrm rot="10800000">
            <a:off x="3698784" y="1099216"/>
            <a:ext cx="209754" cy="493581"/>
          </a:xfrm>
          <a:prstGeom prst="curvedConnector2">
            <a:avLst/>
          </a:prstGeom>
          <a:ln w="76200">
            <a:solidFill>
              <a:srgbClr val="B074A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8"/>
          <p:cNvCxnSpPr/>
          <p:nvPr/>
        </p:nvCxnSpPr>
        <p:spPr>
          <a:xfrm rot="5400000" flipH="1" flipV="1">
            <a:off x="1345394" y="889321"/>
            <a:ext cx="2043848" cy="1519928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8"/>
          <p:cNvCxnSpPr/>
          <p:nvPr/>
        </p:nvCxnSpPr>
        <p:spPr>
          <a:xfrm rot="5400000" flipH="1" flipV="1">
            <a:off x="4752222" y="872918"/>
            <a:ext cx="641399" cy="150286"/>
          </a:xfrm>
          <a:prstGeom prst="curvedConnector3">
            <a:avLst>
              <a:gd name="adj1" fmla="val 50000"/>
            </a:avLst>
          </a:prstGeom>
          <a:ln w="76200">
            <a:solidFill>
              <a:srgbClr val="B074A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03120904"/>
              </p:ext>
            </p:extLst>
          </p:nvPr>
        </p:nvGraphicFramePr>
        <p:xfrm>
          <a:off x="2555776" y="2636912"/>
          <a:ext cx="3960440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53231" y="1339057"/>
            <a:ext cx="1143008" cy="4286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Стебель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9638" y="3793403"/>
            <a:ext cx="1500198" cy="42862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Стебель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45382" y="5572235"/>
            <a:ext cx="1928826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 - вайя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853989" y="4543949"/>
            <a:ext cx="964413" cy="500066"/>
          </a:xfrm>
          <a:prstGeom prst="rect">
            <a:avLst/>
          </a:prstGeom>
          <a:solidFill>
            <a:srgbClr val="CCFF9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Листья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946259" y="1916832"/>
            <a:ext cx="1139588" cy="428628"/>
          </a:xfrm>
          <a:prstGeom prst="rect">
            <a:avLst/>
          </a:prstGeom>
          <a:solidFill>
            <a:srgbClr val="CCFF9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Стебель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hape 38"/>
          <p:cNvCxnSpPr/>
          <p:nvPr/>
        </p:nvCxnSpPr>
        <p:spPr>
          <a:xfrm rot="5400000" flipH="1" flipV="1">
            <a:off x="142725" y="2463391"/>
            <a:ext cx="373040" cy="12700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Стрелка вправо 129"/>
          <p:cNvSpPr/>
          <p:nvPr/>
        </p:nvSpPr>
        <p:spPr>
          <a:xfrm rot="10800000">
            <a:off x="1892313" y="2600623"/>
            <a:ext cx="576065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Стрелка вправо 130"/>
          <p:cNvSpPr/>
          <p:nvPr/>
        </p:nvSpPr>
        <p:spPr>
          <a:xfrm rot="5400000">
            <a:off x="4352840" y="3576152"/>
            <a:ext cx="504058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7" y="2671206"/>
            <a:ext cx="1500198" cy="6446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мхи</a:t>
            </a:r>
            <a:endParaRPr lang="ru-RU" sz="2000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908538" y="1268760"/>
            <a:ext cx="1500198" cy="648072"/>
          </a:xfrm>
          <a:prstGeom prst="rect">
            <a:avLst/>
          </a:prstGeom>
          <a:solidFill>
            <a:srgbClr val="B074A9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плауны</a:t>
            </a:r>
            <a:endParaRPr lang="ru-RU" sz="2000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hape 38"/>
          <p:cNvCxnSpPr>
            <a:stCxn id="37" idx="2"/>
          </p:cNvCxnSpPr>
          <p:nvPr/>
        </p:nvCxnSpPr>
        <p:spPr>
          <a:xfrm rot="5400000">
            <a:off x="7493050" y="3131113"/>
            <a:ext cx="380609" cy="750099"/>
          </a:xfrm>
          <a:prstGeom prst="curvedConnector2">
            <a:avLst/>
          </a:prstGeom>
          <a:ln w="76200">
            <a:solidFill>
              <a:srgbClr val="92D05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hape 38"/>
          <p:cNvCxnSpPr>
            <a:stCxn id="38" idx="1"/>
          </p:cNvCxnSpPr>
          <p:nvPr/>
        </p:nvCxnSpPr>
        <p:spPr>
          <a:xfrm rot="10800000">
            <a:off x="1979712" y="3969061"/>
            <a:ext cx="1260142" cy="658930"/>
          </a:xfrm>
          <a:prstGeom prst="curvedConnector3">
            <a:avLst>
              <a:gd name="adj1" fmla="val 50000"/>
            </a:avLst>
          </a:prstGeom>
          <a:ln w="76200">
            <a:solidFill>
              <a:srgbClr val="FFC00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hape 38"/>
          <p:cNvCxnSpPr>
            <a:stCxn id="25" idx="2"/>
          </p:cNvCxnSpPr>
          <p:nvPr/>
        </p:nvCxnSpPr>
        <p:spPr>
          <a:xfrm rot="16200000" flipH="1">
            <a:off x="6379231" y="5000980"/>
            <a:ext cx="528221" cy="614290"/>
          </a:xfrm>
          <a:prstGeom prst="curvedConnector2">
            <a:avLst/>
          </a:prstGeom>
          <a:ln w="38100">
            <a:solidFill>
              <a:srgbClr val="CCFF9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hape 38"/>
          <p:cNvCxnSpPr>
            <a:endCxn id="61" idx="7"/>
          </p:cNvCxnSpPr>
          <p:nvPr/>
        </p:nvCxnSpPr>
        <p:spPr>
          <a:xfrm rot="10800000" flipV="1">
            <a:off x="7528935" y="791565"/>
            <a:ext cx="630933" cy="569192"/>
          </a:xfrm>
          <a:prstGeom prst="curvedConnector2">
            <a:avLst/>
          </a:prstGeom>
          <a:ln w="38100">
            <a:solidFill>
              <a:srgbClr val="F77DE6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38"/>
          <p:cNvCxnSpPr>
            <a:stCxn id="22" idx="1"/>
            <a:endCxn id="119" idx="1"/>
          </p:cNvCxnSpPr>
          <p:nvPr/>
        </p:nvCxnSpPr>
        <p:spPr>
          <a:xfrm rot="10800000" flipH="1" flipV="1">
            <a:off x="419637" y="4007716"/>
            <a:ext cx="32235" cy="625491"/>
          </a:xfrm>
          <a:prstGeom prst="curvedConnector4">
            <a:avLst>
              <a:gd name="adj1" fmla="val -709167"/>
              <a:gd name="adj2" fmla="val 57212"/>
            </a:avLst>
          </a:prstGeom>
          <a:ln w="38100">
            <a:solidFill>
              <a:srgbClr val="EAE464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38"/>
          <p:cNvCxnSpPr>
            <a:stCxn id="47" idx="3"/>
          </p:cNvCxnSpPr>
          <p:nvPr/>
        </p:nvCxnSpPr>
        <p:spPr>
          <a:xfrm flipV="1">
            <a:off x="1143008" y="362938"/>
            <a:ext cx="3640455" cy="1748322"/>
          </a:xfrm>
          <a:prstGeom prst="curvedConnector3">
            <a:avLst>
              <a:gd name="adj1" fmla="val 50000"/>
            </a:avLst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239854" y="4305665"/>
            <a:ext cx="2376262" cy="644652"/>
          </a:xfrm>
          <a:prstGeom prst="rect">
            <a:avLst/>
          </a:prstGeom>
          <a:solidFill>
            <a:srgbClr val="FFC00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папоротники</a:t>
            </a:r>
            <a:endParaRPr lang="ru-RU" sz="2000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вправо 40"/>
          <p:cNvSpPr/>
          <p:nvPr/>
        </p:nvSpPr>
        <p:spPr>
          <a:xfrm>
            <a:off x="6607044" y="2600623"/>
            <a:ext cx="576065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трелка вправо 41"/>
          <p:cNvSpPr/>
          <p:nvPr/>
        </p:nvSpPr>
        <p:spPr>
          <a:xfrm rot="16200000">
            <a:off x="4316836" y="1883962"/>
            <a:ext cx="576065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068815" y="120052"/>
            <a:ext cx="1342609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Спорангий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801117" y="910429"/>
            <a:ext cx="1143008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Листья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hape 38"/>
          <p:cNvCxnSpPr>
            <a:stCxn id="31" idx="1"/>
          </p:cNvCxnSpPr>
          <p:nvPr/>
        </p:nvCxnSpPr>
        <p:spPr>
          <a:xfrm rot="10800000" flipV="1">
            <a:off x="3583000" y="1592795"/>
            <a:ext cx="325538" cy="465915"/>
          </a:xfrm>
          <a:prstGeom prst="curvedConnector2">
            <a:avLst/>
          </a:prstGeom>
          <a:ln w="76200">
            <a:solidFill>
              <a:srgbClr val="B074A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hape 38"/>
          <p:cNvCxnSpPr/>
          <p:nvPr/>
        </p:nvCxnSpPr>
        <p:spPr>
          <a:xfrm rot="5400000" flipH="1" flipV="1">
            <a:off x="1275639" y="1574225"/>
            <a:ext cx="1224991" cy="968973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4068" y="149692"/>
            <a:ext cx="1975644" cy="79836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 верхушке – половые органы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50" name="Shape 38"/>
          <p:cNvCxnSpPr>
            <a:stCxn id="29" idx="0"/>
          </p:cNvCxnSpPr>
          <p:nvPr/>
        </p:nvCxnSpPr>
        <p:spPr>
          <a:xfrm rot="5400000" flipH="1" flipV="1">
            <a:off x="678692" y="1946250"/>
            <a:ext cx="903520" cy="546392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0" y="1896946"/>
            <a:ext cx="1143008" cy="4286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Ризоиды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hape 38"/>
          <p:cNvCxnSpPr/>
          <p:nvPr/>
        </p:nvCxnSpPr>
        <p:spPr>
          <a:xfrm rot="16200000" flipV="1">
            <a:off x="267698" y="616578"/>
            <a:ext cx="792090" cy="656294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2555776" y="2031125"/>
            <a:ext cx="1143008" cy="428628"/>
          </a:xfrm>
          <a:prstGeom prst="rect">
            <a:avLst/>
          </a:prstGeom>
          <a:solidFill>
            <a:srgbClr val="F77DE6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Стебель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5616116" y="1268761"/>
            <a:ext cx="2241006" cy="628186"/>
          </a:xfrm>
          <a:prstGeom prst="ellipse">
            <a:avLst/>
          </a:prstGeom>
          <a:solidFill>
            <a:srgbClr val="FFE7FA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Прямостоячие и ползучие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40455" y="670587"/>
            <a:ext cx="1143008" cy="428628"/>
          </a:xfrm>
          <a:prstGeom prst="rect">
            <a:avLst/>
          </a:prstGeom>
          <a:solidFill>
            <a:srgbClr val="F77DE6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Листья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7500261" y="362938"/>
            <a:ext cx="1143008" cy="428628"/>
          </a:xfrm>
          <a:prstGeom prst="rect">
            <a:avLst/>
          </a:prstGeom>
          <a:solidFill>
            <a:srgbClr val="F77DE6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Побеги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788024" y="120052"/>
            <a:ext cx="1656184" cy="554308"/>
          </a:xfrm>
          <a:prstGeom prst="rect">
            <a:avLst/>
          </a:prstGeom>
          <a:solidFill>
            <a:srgbClr val="F77DE6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Придаточные корни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Shape 38"/>
          <p:cNvCxnSpPr/>
          <p:nvPr/>
        </p:nvCxnSpPr>
        <p:spPr>
          <a:xfrm flipV="1">
            <a:off x="5408740" y="627361"/>
            <a:ext cx="2091521" cy="641401"/>
          </a:xfrm>
          <a:prstGeom prst="curvedConnector3">
            <a:avLst>
              <a:gd name="adj1" fmla="val 50000"/>
            </a:avLst>
          </a:prstGeom>
          <a:ln w="76200">
            <a:solidFill>
              <a:srgbClr val="B074A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38"/>
          <p:cNvCxnSpPr>
            <a:endCxn id="82" idx="0"/>
          </p:cNvCxnSpPr>
          <p:nvPr/>
        </p:nvCxnSpPr>
        <p:spPr>
          <a:xfrm>
            <a:off x="7500261" y="4261646"/>
            <a:ext cx="571504" cy="144036"/>
          </a:xfrm>
          <a:prstGeom prst="curvedConnector2">
            <a:avLst/>
          </a:prstGeom>
          <a:ln w="38100">
            <a:solidFill>
              <a:srgbClr val="CCFF9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hape 38"/>
          <p:cNvCxnSpPr/>
          <p:nvPr/>
        </p:nvCxnSpPr>
        <p:spPr>
          <a:xfrm rot="16200000" flipH="1">
            <a:off x="7256521" y="4524305"/>
            <a:ext cx="1884740" cy="1397261"/>
          </a:xfrm>
          <a:prstGeom prst="curvedConnector3">
            <a:avLst>
              <a:gd name="adj1" fmla="val 50000"/>
            </a:avLst>
          </a:prstGeom>
          <a:ln w="38100">
            <a:solidFill>
              <a:srgbClr val="CCFF9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Овал 78"/>
          <p:cNvSpPr/>
          <p:nvPr/>
        </p:nvSpPr>
        <p:spPr>
          <a:xfrm>
            <a:off x="5204996" y="5572236"/>
            <a:ext cx="2466514" cy="521319"/>
          </a:xfrm>
          <a:prstGeom prst="ellipse">
            <a:avLst/>
          </a:prstGeom>
          <a:solidFill>
            <a:srgbClr val="C3FDDA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Бурые</a:t>
            </a:r>
            <a:r>
              <a:rPr lang="ru-RU" sz="1600" b="1" dirty="0" smtClean="0">
                <a:solidFill>
                  <a:schemeClr val="tx1"/>
                </a:solidFill>
              </a:rPr>
              <a:t> мутовки,</a:t>
            </a:r>
            <a:endParaRPr lang="ru-RU" sz="1600" b="1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р</a:t>
            </a:r>
            <a:r>
              <a:rPr lang="ru-RU" sz="1600" b="1" dirty="0" smtClean="0">
                <a:solidFill>
                  <a:schemeClr val="tx1"/>
                </a:solidFill>
              </a:rPr>
              <a:t>едуцированные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7046146" y="5949281"/>
            <a:ext cx="1975387" cy="847326"/>
          </a:xfrm>
          <a:prstGeom prst="ellipse">
            <a:avLst/>
          </a:prstGeom>
          <a:solidFill>
            <a:srgbClr val="C3FDDA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Зеленые, </a:t>
            </a:r>
            <a:r>
              <a:rPr lang="ru-RU" sz="1600" b="1" dirty="0" smtClean="0">
                <a:solidFill>
                  <a:schemeClr val="tx1"/>
                </a:solidFill>
              </a:rPr>
              <a:t>вегетативные - летом</a:t>
            </a:r>
            <a:endParaRPr lang="ru-RU" sz="1600" b="1" i="1" dirty="0">
              <a:solidFill>
                <a:srgbClr val="00B050"/>
              </a:solidFill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7046146" y="4405682"/>
            <a:ext cx="2051237" cy="782939"/>
          </a:xfrm>
          <a:prstGeom prst="ellipse">
            <a:avLst/>
          </a:prstGeom>
          <a:solidFill>
            <a:srgbClr val="C3FDDA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Бесцветные</a:t>
            </a:r>
            <a:r>
              <a:rPr lang="ru-RU" sz="1600" b="1" dirty="0" smtClean="0">
                <a:solidFill>
                  <a:schemeClr val="tx1"/>
                </a:solidFill>
              </a:rPr>
              <a:t>, спороносные - весной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3" name="Овал 82"/>
          <p:cNvSpPr/>
          <p:nvPr/>
        </p:nvSpPr>
        <p:spPr>
          <a:xfrm>
            <a:off x="7534407" y="5411216"/>
            <a:ext cx="1363115" cy="322040"/>
          </a:xfrm>
          <a:prstGeom prst="ellipse">
            <a:avLst/>
          </a:prstGeom>
          <a:solidFill>
            <a:srgbClr val="C3FDDA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Стробил 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104" name="Shape 38"/>
          <p:cNvCxnSpPr>
            <a:stCxn id="37" idx="2"/>
          </p:cNvCxnSpPr>
          <p:nvPr/>
        </p:nvCxnSpPr>
        <p:spPr>
          <a:xfrm rot="5400000">
            <a:off x="6780688" y="3375423"/>
            <a:ext cx="1337280" cy="1218151"/>
          </a:xfrm>
          <a:prstGeom prst="curvedConnector3">
            <a:avLst>
              <a:gd name="adj1" fmla="val 50000"/>
            </a:avLst>
          </a:prstGeom>
          <a:ln w="76200">
            <a:solidFill>
              <a:srgbClr val="92D05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6400711" y="3780500"/>
            <a:ext cx="1099550" cy="500066"/>
          </a:xfrm>
          <a:prstGeom prst="rect">
            <a:avLst/>
          </a:prstGeom>
          <a:solidFill>
            <a:srgbClr val="CCFF9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Побег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47134" y="3617540"/>
            <a:ext cx="1236803" cy="500066"/>
          </a:xfrm>
          <a:prstGeom prst="rect">
            <a:avLst/>
          </a:prstGeom>
          <a:solidFill>
            <a:srgbClr val="CCFF9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Корневище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6" name="Shape 38"/>
          <p:cNvCxnSpPr>
            <a:stCxn id="38" idx="1"/>
          </p:cNvCxnSpPr>
          <p:nvPr/>
        </p:nvCxnSpPr>
        <p:spPr>
          <a:xfrm rot="10800000" flipV="1">
            <a:off x="1888134" y="4627991"/>
            <a:ext cx="1351720" cy="1367908"/>
          </a:xfrm>
          <a:prstGeom prst="curvedConnector2">
            <a:avLst/>
          </a:prstGeom>
          <a:ln w="76200">
            <a:solidFill>
              <a:srgbClr val="FFC00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hape 38"/>
          <p:cNvCxnSpPr>
            <a:stCxn id="38" idx="1"/>
          </p:cNvCxnSpPr>
          <p:nvPr/>
        </p:nvCxnSpPr>
        <p:spPr>
          <a:xfrm rot="10800000" flipH="1" flipV="1">
            <a:off x="3239854" y="4627991"/>
            <a:ext cx="343144" cy="944244"/>
          </a:xfrm>
          <a:prstGeom prst="curvedConnector4">
            <a:avLst>
              <a:gd name="adj1" fmla="val -66619"/>
              <a:gd name="adj2" fmla="val 67068"/>
            </a:avLst>
          </a:prstGeom>
          <a:ln w="76200">
            <a:solidFill>
              <a:srgbClr val="FFC00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Прямоугольник 117"/>
          <p:cNvSpPr/>
          <p:nvPr/>
        </p:nvSpPr>
        <p:spPr>
          <a:xfrm>
            <a:off x="251519" y="6064394"/>
            <a:ext cx="1928826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Придаточные корни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Овал 118"/>
          <p:cNvSpPr/>
          <p:nvPr/>
        </p:nvSpPr>
        <p:spPr>
          <a:xfrm>
            <a:off x="155314" y="4509120"/>
            <a:ext cx="2025031" cy="847326"/>
          </a:xfrm>
          <a:prstGeom prst="ellipse">
            <a:avLst/>
          </a:prstGeom>
          <a:solidFill>
            <a:srgbClr val="FCFF79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Видоизмененный в корневище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0" name="Овал 119"/>
          <p:cNvSpPr/>
          <p:nvPr/>
        </p:nvSpPr>
        <p:spPr>
          <a:xfrm>
            <a:off x="2361732" y="6314427"/>
            <a:ext cx="1546805" cy="423662"/>
          </a:xfrm>
          <a:prstGeom prst="ellipse">
            <a:avLst/>
          </a:prstGeom>
          <a:solidFill>
            <a:srgbClr val="FCFF79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Взрослые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1" name="Овал 120"/>
          <p:cNvSpPr/>
          <p:nvPr/>
        </p:nvSpPr>
        <p:spPr>
          <a:xfrm>
            <a:off x="4103948" y="6165307"/>
            <a:ext cx="1750041" cy="687354"/>
          </a:xfrm>
          <a:prstGeom prst="ellipse">
            <a:avLst/>
          </a:prstGeom>
          <a:solidFill>
            <a:srgbClr val="FCFF79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Молодые – свернуты в улитку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122" name="Shape 38"/>
          <p:cNvCxnSpPr>
            <a:stCxn id="24" idx="2"/>
          </p:cNvCxnSpPr>
          <p:nvPr/>
        </p:nvCxnSpPr>
        <p:spPr>
          <a:xfrm rot="5400000">
            <a:off x="3439547" y="6044179"/>
            <a:ext cx="242126" cy="298370"/>
          </a:xfrm>
          <a:prstGeom prst="curvedConnector2">
            <a:avLst/>
          </a:prstGeom>
          <a:ln w="38100">
            <a:solidFill>
              <a:srgbClr val="EAE464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hape 38"/>
          <p:cNvCxnSpPr>
            <a:stCxn id="24" idx="2"/>
          </p:cNvCxnSpPr>
          <p:nvPr/>
        </p:nvCxnSpPr>
        <p:spPr>
          <a:xfrm rot="16200000" flipH="1">
            <a:off x="3839814" y="5942281"/>
            <a:ext cx="242126" cy="502165"/>
          </a:xfrm>
          <a:prstGeom prst="curvedConnector2">
            <a:avLst/>
          </a:prstGeom>
          <a:ln w="38100">
            <a:solidFill>
              <a:srgbClr val="EAE464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hape 38"/>
          <p:cNvCxnSpPr>
            <a:stCxn id="66" idx="1"/>
          </p:cNvCxnSpPr>
          <p:nvPr/>
        </p:nvCxnSpPr>
        <p:spPr>
          <a:xfrm rot="10800000" flipH="1" flipV="1">
            <a:off x="4788024" y="397206"/>
            <a:ext cx="1296144" cy="1591632"/>
          </a:xfrm>
          <a:prstGeom prst="curvedConnector4">
            <a:avLst>
              <a:gd name="adj1" fmla="val -17637"/>
              <a:gd name="adj2" fmla="val 58707"/>
            </a:avLst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Прямоугольник 160"/>
          <p:cNvSpPr/>
          <p:nvPr/>
        </p:nvSpPr>
        <p:spPr>
          <a:xfrm>
            <a:off x="6084168" y="1988838"/>
            <a:ext cx="1450239" cy="500066"/>
          </a:xfrm>
          <a:prstGeom prst="rect">
            <a:avLst/>
          </a:prstGeom>
          <a:solidFill>
            <a:srgbClr val="CCFF99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Придаточные корни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Shape 38"/>
          <p:cNvCxnSpPr>
            <a:endCxn id="83" idx="0"/>
          </p:cNvCxnSpPr>
          <p:nvPr/>
        </p:nvCxnSpPr>
        <p:spPr>
          <a:xfrm rot="5400000">
            <a:off x="8121002" y="4888947"/>
            <a:ext cx="617232" cy="427306"/>
          </a:xfrm>
          <a:prstGeom prst="curvedConnector3">
            <a:avLst>
              <a:gd name="adj1" fmla="val 50000"/>
            </a:avLst>
          </a:prstGeom>
          <a:ln w="38100">
            <a:solidFill>
              <a:srgbClr val="CCFF99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hape 38"/>
          <p:cNvCxnSpPr/>
          <p:nvPr/>
        </p:nvCxnSpPr>
        <p:spPr>
          <a:xfrm rot="10800000">
            <a:off x="7534408" y="2345460"/>
            <a:ext cx="1274095" cy="648072"/>
          </a:xfrm>
          <a:prstGeom prst="curvedConnector3">
            <a:avLst>
              <a:gd name="adj1" fmla="val 50000"/>
            </a:avLst>
          </a:prstGeom>
          <a:ln w="76200">
            <a:solidFill>
              <a:srgbClr val="92D05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7308304" y="2671206"/>
            <a:ext cx="1500198" cy="644652"/>
          </a:xfrm>
          <a:prstGeom prst="rect">
            <a:avLst/>
          </a:prstGeom>
          <a:solidFill>
            <a:srgbClr val="75F82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хвощи</a:t>
            </a:r>
            <a:endParaRPr lang="ru-RU" sz="2000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1" name="Shape 38"/>
          <p:cNvCxnSpPr>
            <a:stCxn id="37" idx="3"/>
          </p:cNvCxnSpPr>
          <p:nvPr/>
        </p:nvCxnSpPr>
        <p:spPr>
          <a:xfrm flipV="1">
            <a:off x="8808502" y="2345460"/>
            <a:ext cx="89020" cy="648072"/>
          </a:xfrm>
          <a:prstGeom prst="curvedConnector2">
            <a:avLst/>
          </a:prstGeom>
          <a:ln w="76200">
            <a:solidFill>
              <a:srgbClr val="92D05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hape 38"/>
          <p:cNvCxnSpPr>
            <a:stCxn id="37" idx="3"/>
          </p:cNvCxnSpPr>
          <p:nvPr/>
        </p:nvCxnSpPr>
        <p:spPr>
          <a:xfrm>
            <a:off x="8808502" y="2993532"/>
            <a:ext cx="89020" cy="624008"/>
          </a:xfrm>
          <a:prstGeom prst="curvedConnector2">
            <a:avLst/>
          </a:prstGeom>
          <a:ln w="76200">
            <a:solidFill>
              <a:srgbClr val="92D05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hape 38"/>
          <p:cNvCxnSpPr/>
          <p:nvPr/>
        </p:nvCxnSpPr>
        <p:spPr>
          <a:xfrm rot="10800000" flipV="1">
            <a:off x="1919836" y="2031125"/>
            <a:ext cx="4164334" cy="3964773"/>
          </a:xfrm>
          <a:prstGeom prst="curvedConnector3">
            <a:avLst>
              <a:gd name="adj1" fmla="val 50000"/>
            </a:avLst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500"/>
                            </p:stCondLst>
                            <p:childTnLst>
                              <p:par>
                                <p:cTn id="2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00"/>
                            </p:stCondLst>
                            <p:childTnLst>
                              <p:par>
                                <p:cTn id="2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500"/>
                            </p:stCondLst>
                            <p:childTnLst>
                              <p:par>
                                <p:cTn id="2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500"/>
                            </p:stCondLst>
                            <p:childTnLst>
                              <p:par>
                                <p:cTn id="2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00"/>
                            </p:stCondLst>
                            <p:childTnLst>
                              <p:par>
                                <p:cTn id="2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00"/>
                            </p:stCondLst>
                            <p:childTnLst>
                              <p:par>
                                <p:cTn id="2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000"/>
                            </p:stCondLst>
                            <p:childTnLst>
                              <p:par>
                                <p:cTn id="2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5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500"/>
                            </p:stCondLst>
                            <p:childTnLst>
                              <p:par>
                                <p:cTn id="2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2000"/>
                            </p:stCondLst>
                            <p:childTnLst>
                              <p:par>
                                <p:cTn id="3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2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7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2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 animBg="1"/>
      <p:bldP spid="61" grpId="0" animBg="1"/>
      <p:bldP spid="79" grpId="0" animBg="1"/>
      <p:bldP spid="80" grpId="0" animBg="1"/>
      <p:bldP spid="82" grpId="0" animBg="1"/>
      <p:bldP spid="83" grpId="0" animBg="1"/>
      <p:bldP spid="26" grpId="0" animBg="1"/>
      <p:bldP spid="28" grpId="0" animBg="1"/>
      <p:bldP spid="119" grpId="0" animBg="1"/>
      <p:bldP spid="120" grpId="0" animBg="1"/>
      <p:bldP spid="12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65</Words>
  <Application>Microsoft Office PowerPoint</Application>
  <PresentationFormat>Экран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Жанна</cp:lastModifiedBy>
  <cp:revision>52</cp:revision>
  <dcterms:created xsi:type="dcterms:W3CDTF">2011-04-10T10:13:32Z</dcterms:created>
  <dcterms:modified xsi:type="dcterms:W3CDTF">2014-01-25T12:17:31Z</dcterms:modified>
</cp:coreProperties>
</file>