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595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5E056B9-17C0-4CCB-B861-F71F70921D2C}" type="datetimeFigureOut">
              <a:rPr lang="ru-RU" smtClean="0"/>
              <a:t>06.11.2013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5F9C9A7-5E69-413C-B877-399261374F4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056B9-17C0-4CCB-B861-F71F70921D2C}" type="datetimeFigureOut">
              <a:rPr lang="ru-RU" smtClean="0"/>
              <a:t>06.11.2013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C9A7-5E69-413C-B877-399261374F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056B9-17C0-4CCB-B861-F71F70921D2C}" type="datetimeFigureOut">
              <a:rPr lang="ru-RU" smtClean="0"/>
              <a:t>06.11.2013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C9A7-5E69-413C-B877-399261374F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5E056B9-17C0-4CCB-B861-F71F70921D2C}" type="datetimeFigureOut">
              <a:rPr lang="ru-RU" smtClean="0"/>
              <a:t>06.11.2013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5F9C9A7-5E69-413C-B877-399261374F4E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5E056B9-17C0-4CCB-B861-F71F70921D2C}" type="datetimeFigureOut">
              <a:rPr lang="ru-RU" smtClean="0"/>
              <a:t>06.11.2013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5F9C9A7-5E69-413C-B877-399261374F4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056B9-17C0-4CCB-B861-F71F70921D2C}" type="datetimeFigureOut">
              <a:rPr lang="ru-RU" smtClean="0"/>
              <a:t>06.11.2013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C9A7-5E69-413C-B877-399261374F4E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056B9-17C0-4CCB-B861-F71F70921D2C}" type="datetimeFigureOut">
              <a:rPr lang="ru-RU" smtClean="0"/>
              <a:t>06.11.2013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C9A7-5E69-413C-B877-399261374F4E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5E056B9-17C0-4CCB-B861-F71F70921D2C}" type="datetimeFigureOut">
              <a:rPr lang="ru-RU" smtClean="0"/>
              <a:t>06.11.2013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5F9C9A7-5E69-413C-B877-399261374F4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056B9-17C0-4CCB-B861-F71F70921D2C}" type="datetimeFigureOut">
              <a:rPr lang="ru-RU" smtClean="0"/>
              <a:t>06.11.2013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C9A7-5E69-413C-B877-399261374F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5E056B9-17C0-4CCB-B861-F71F70921D2C}" type="datetimeFigureOut">
              <a:rPr lang="ru-RU" smtClean="0"/>
              <a:t>06.11.2013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5F9C9A7-5E69-413C-B877-399261374F4E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5E056B9-17C0-4CCB-B861-F71F70921D2C}" type="datetimeFigureOut">
              <a:rPr lang="ru-RU" smtClean="0"/>
              <a:t>06.11.2013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5F9C9A7-5E69-413C-B877-399261374F4E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5E056B9-17C0-4CCB-B861-F71F70921D2C}" type="datetimeFigureOut">
              <a:rPr lang="ru-RU" smtClean="0"/>
              <a:t>06.11.2013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5F9C9A7-5E69-413C-B877-399261374F4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285860"/>
            <a:ext cx="7815290" cy="2071702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Урок внеклассного чтения в      11 классе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28604"/>
            <a:ext cx="7467600" cy="6045348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Текст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- (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от лат.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textus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     ткань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, сплетение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ткань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57290" y="2164080"/>
            <a:ext cx="6072230" cy="4265316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Самопожертвование всего себя в пользу всех есть... признак высочайшего развития личности...</a:t>
            </a:r>
          </a:p>
          <a:p>
            <a:pPr algn="r"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           Федор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Мuхайлович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Достоевский </a:t>
            </a: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686800" cy="48737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Спасибо за урок!</a:t>
            </a:r>
            <a:endParaRPr lang="ru-RU" sz="8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42984"/>
            <a:ext cx="8115328" cy="5330968"/>
          </a:xfrm>
        </p:spPr>
        <p:txBody>
          <a:bodyPr/>
          <a:lstStyle/>
          <a:p>
            <a:pPr>
              <a:buNone/>
            </a:pPr>
            <a:r>
              <a:rPr lang="ru-RU" b="1" i="1" dirty="0"/>
              <a:t>«</a:t>
            </a:r>
            <a:r>
              <a:rPr lang="ru-RU" sz="4800" b="1" i="1" dirty="0"/>
              <a:t>Все мы - одна ткань. </a:t>
            </a:r>
            <a:endParaRPr lang="ru-RU" sz="4800" b="1" i="1" dirty="0" smtClean="0"/>
          </a:p>
          <a:p>
            <a:pPr>
              <a:buNone/>
            </a:pPr>
            <a:r>
              <a:rPr lang="ru-RU" sz="4800" b="1" i="1" dirty="0" smtClean="0"/>
              <a:t>И </a:t>
            </a:r>
            <a:r>
              <a:rPr lang="ru-RU" sz="4800" b="1" i="1" dirty="0"/>
              <a:t>в этом -  мудрость жизни </a:t>
            </a:r>
            <a:r>
              <a:rPr lang="ru-RU" sz="4800" b="1" i="1" dirty="0" smtClean="0"/>
              <a:t>сокрыта…»</a:t>
            </a:r>
            <a:endParaRPr lang="ru-RU" sz="4800" b="1" i="1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Самопожертвование всего себя в пользу всех есть... признак высочайшего развития личности...</a:t>
            </a:r>
          </a:p>
          <a:p>
            <a:pPr algn="r"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           Федор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Мuхайлович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Достоевский </a:t>
            </a: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1143000"/>
          </a:xfrm>
        </p:spPr>
        <p:txBody>
          <a:bodyPr>
            <a:noAutofit/>
          </a:bodyPr>
          <a:lstStyle/>
          <a:p>
            <a:r>
              <a:rPr lang="ru-RU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Вике́нтий</a:t>
            </a: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Вике́нтьевич</a:t>
            </a: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Вереса́ев</a:t>
            </a: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/>
              <a:t>(</a:t>
            </a:r>
            <a:r>
              <a:rPr lang="ru-RU" sz="3600" dirty="0" smtClean="0"/>
              <a:t>1867—1945) </a:t>
            </a:r>
            <a:r>
              <a:rPr lang="ru-RU" sz="3600" dirty="0" smtClean="0"/>
              <a:t> 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Содержимое 6" descr="вересаев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571472" y="1428736"/>
            <a:ext cx="3500462" cy="5143536"/>
          </a:xfrm>
        </p:spPr>
      </p:pic>
      <p:sp>
        <p:nvSpPr>
          <p:cNvPr id="6" name="Содержимое 5"/>
          <p:cNvSpPr>
            <a:spLocks noGrp="1"/>
          </p:cNvSpPr>
          <p:nvPr>
            <p:ph sz="quarter" idx="2"/>
          </p:nvPr>
        </p:nvSpPr>
        <p:spPr>
          <a:xfrm>
            <a:off x="4270248" y="1500174"/>
            <a:ext cx="4588032" cy="5143536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Русский и советский писатель.</a:t>
            </a:r>
          </a:p>
          <a:p>
            <a:r>
              <a:rPr lang="ru-RU" b="1" dirty="0" smtClean="0"/>
              <a:t>Романы</a:t>
            </a:r>
            <a:endParaRPr lang="ru-RU" b="1" dirty="0" smtClean="0"/>
          </a:p>
          <a:p>
            <a:r>
              <a:rPr lang="ru-RU" dirty="0" smtClean="0"/>
              <a:t>В тупике </a:t>
            </a:r>
            <a:r>
              <a:rPr lang="ru-RU" i="1" dirty="0" smtClean="0"/>
              <a:t>(1923)</a:t>
            </a:r>
            <a:endParaRPr lang="ru-RU" dirty="0" smtClean="0"/>
          </a:p>
          <a:p>
            <a:r>
              <a:rPr lang="ru-RU" dirty="0" smtClean="0"/>
              <a:t>Сестры </a:t>
            </a:r>
            <a:r>
              <a:rPr lang="ru-RU" i="1" dirty="0" smtClean="0"/>
              <a:t>(1933</a:t>
            </a:r>
            <a:r>
              <a:rPr lang="ru-RU" i="1" dirty="0" smtClean="0"/>
              <a:t>)</a:t>
            </a:r>
          </a:p>
          <a:p>
            <a:r>
              <a:rPr lang="ru-RU" b="1" dirty="0" smtClean="0"/>
              <a:t>Повести</a:t>
            </a:r>
            <a:endParaRPr lang="ru-RU" b="1" dirty="0" smtClean="0"/>
          </a:p>
          <a:p>
            <a:r>
              <a:rPr lang="ru-RU" dirty="0" smtClean="0"/>
              <a:t>Без дороги </a:t>
            </a:r>
            <a:r>
              <a:rPr lang="ru-RU" i="1" dirty="0" smtClean="0"/>
              <a:t>(1894)</a:t>
            </a:r>
            <a:endParaRPr lang="ru-RU" dirty="0" smtClean="0"/>
          </a:p>
          <a:p>
            <a:r>
              <a:rPr lang="ru-RU" dirty="0" smtClean="0"/>
              <a:t>Поветрие </a:t>
            </a:r>
            <a:r>
              <a:rPr lang="ru-RU" i="1" dirty="0" smtClean="0"/>
              <a:t>(1897)</a:t>
            </a:r>
            <a:endParaRPr lang="ru-RU" dirty="0" smtClean="0"/>
          </a:p>
          <a:p>
            <a:r>
              <a:rPr lang="ru-RU" dirty="0" smtClean="0"/>
              <a:t>Два конца : Конец Андрея Ивановича </a:t>
            </a:r>
            <a:r>
              <a:rPr lang="ru-RU" i="1" dirty="0" smtClean="0"/>
              <a:t>(1899)</a:t>
            </a:r>
            <a:r>
              <a:rPr lang="ru-RU" dirty="0" smtClean="0"/>
              <a:t>, Конец Александры Михайловны </a:t>
            </a:r>
            <a:r>
              <a:rPr lang="ru-RU" i="1" dirty="0" smtClean="0"/>
              <a:t>(1903)</a:t>
            </a:r>
            <a:endParaRPr lang="ru-RU" dirty="0" smtClean="0"/>
          </a:p>
          <a:p>
            <a:r>
              <a:rPr lang="ru-RU" dirty="0" smtClean="0"/>
              <a:t>Записки врача </a:t>
            </a:r>
            <a:r>
              <a:rPr lang="ru-RU" i="1" dirty="0" smtClean="0"/>
              <a:t>(1900)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457200" y="928670"/>
            <a:ext cx="8258204" cy="5545282"/>
          </a:xfrm>
        </p:spPr>
        <p:txBody>
          <a:bodyPr/>
          <a:lstStyle/>
          <a:p>
            <a:pPr algn="just"/>
            <a:r>
              <a:rPr lang="ru-RU" sz="2800" dirty="0" smtClean="0"/>
              <a:t>Снег пушистым слоем все гуще покрывал ей голову, плечи и колени. </a:t>
            </a:r>
            <a:r>
              <a:rPr lang="ru-RU" sz="2800" b="1" i="1" dirty="0" smtClean="0"/>
              <a:t>Она сидела неподвижно, горько шевеля губами. Кляла судьбу, в которую не верила, винила бога, в которого </a:t>
            </a:r>
            <a:r>
              <a:rPr lang="ru-RU" sz="2800" b="1" i="1" dirty="0" err="1" smtClean="0"/>
              <a:t>полуверила</a:t>
            </a:r>
            <a:r>
              <a:rPr lang="ru-RU" sz="2800" b="1" i="1" dirty="0" smtClean="0"/>
              <a:t>. Не винила только себя, что всю жизнь отдала на выращивание эгоиста, приученного думать только о себе.</a:t>
            </a:r>
            <a:endParaRPr lang="ru-RU" sz="28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Абду</a:t>
            </a: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Абдаллах</a:t>
            </a: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Рудаки </a:t>
            </a:r>
            <a:endParaRPr lang="ru-RU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Содержимое 6" descr="рудаки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500034" y="1500174"/>
            <a:ext cx="3500462" cy="4786346"/>
          </a:xfrm>
        </p:spPr>
      </p:pic>
      <p:sp>
        <p:nvSpPr>
          <p:cNvPr id="6" name="Содержимое 5"/>
          <p:cNvSpPr>
            <a:spLocks noGrp="1"/>
          </p:cNvSpPr>
          <p:nvPr>
            <p:ph sz="quarter" idx="2"/>
          </p:nvPr>
        </p:nvSpPr>
        <p:spPr>
          <a:xfrm>
            <a:off x="3929058" y="1600200"/>
            <a:ext cx="500066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/>
              <a:t>«Прекрасно то деяние, </a:t>
            </a:r>
            <a:endParaRPr lang="ru-RU" sz="4000" dirty="0" smtClean="0"/>
          </a:p>
          <a:p>
            <a:pPr>
              <a:buNone/>
            </a:pPr>
            <a:r>
              <a:rPr lang="ru-RU" sz="4000" dirty="0" smtClean="0"/>
              <a:t> </a:t>
            </a:r>
            <a:r>
              <a:rPr lang="ru-RU" sz="4000" dirty="0" smtClean="0"/>
              <a:t> Когда </a:t>
            </a:r>
            <a:r>
              <a:rPr lang="ru-RU" sz="4000" dirty="0" smtClean="0"/>
              <a:t>с другим свое ты делишь достояние.» </a:t>
            </a:r>
            <a:endParaRPr lang="ru-RU" sz="4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Содержимое 6" descr="пла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457200" y="928670"/>
            <a:ext cx="8258204" cy="5545282"/>
          </a:xfrm>
        </p:spPr>
        <p:txBody>
          <a:bodyPr/>
          <a:lstStyle/>
          <a:p>
            <a:pPr algn="just"/>
            <a:r>
              <a:rPr lang="ru-RU" sz="2800" dirty="0" smtClean="0"/>
              <a:t>Снег пушистым слоем все гуще покрывал ей голову, плечи и колени. </a:t>
            </a:r>
            <a:r>
              <a:rPr lang="ru-RU" sz="2800" b="1" i="1" dirty="0" smtClean="0"/>
              <a:t>Она сидела неподвижно, горько шевеля губами. Кляла судьбу, в которую не верила, винила бога, в которого </a:t>
            </a:r>
            <a:r>
              <a:rPr lang="ru-RU" sz="2800" b="1" i="1" dirty="0" err="1" smtClean="0"/>
              <a:t>полуверила</a:t>
            </a:r>
            <a:r>
              <a:rPr lang="ru-RU" sz="2800" b="1" i="1" dirty="0" smtClean="0"/>
              <a:t>. Не винила только себя, что всю жизнь отдала на выращивание эгоиста, приученного думать только о себе.</a:t>
            </a:r>
            <a:endParaRPr lang="ru-RU" sz="28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рерих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80</TotalTime>
  <Words>249</Words>
  <Application>Microsoft Office PowerPoint</Application>
  <PresentationFormat>Экран (4:3)</PresentationFormat>
  <Paragraphs>24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Эркер</vt:lpstr>
      <vt:lpstr>Урок внеклассного чтения в      11 классе</vt:lpstr>
      <vt:lpstr>Слайд 2</vt:lpstr>
      <vt:lpstr>Слайд 3</vt:lpstr>
      <vt:lpstr>Вике́нтий Вике́нтьевич Вереса́ев (1867—1945)  </vt:lpstr>
      <vt:lpstr>Слайд 5</vt:lpstr>
      <vt:lpstr>Абду Абдаллах Рудаки 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внеклассного чтения в 11 классе</dc:title>
  <dc:creator>1</dc:creator>
  <cp:lastModifiedBy>1</cp:lastModifiedBy>
  <cp:revision>9</cp:revision>
  <dcterms:created xsi:type="dcterms:W3CDTF">2013-11-06T15:54:26Z</dcterms:created>
  <dcterms:modified xsi:type="dcterms:W3CDTF">2013-11-06T17:15:13Z</dcterms:modified>
</cp:coreProperties>
</file>