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64" r:id="rId5"/>
    <p:sldId id="258" r:id="rId6"/>
    <p:sldId id="260" r:id="rId7"/>
    <p:sldId id="262" r:id="rId8"/>
    <p:sldId id="266" r:id="rId9"/>
    <p:sldId id="268" r:id="rId10"/>
    <p:sldId id="267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 окружающего мира во 2 классе.</a:t>
            </a:r>
            <a:br>
              <a:rPr lang="ru-RU" dirty="0" smtClean="0"/>
            </a:br>
            <a:r>
              <a:rPr lang="ru-RU" sz="5300" dirty="0" smtClean="0"/>
              <a:t>Какие бывают растения?</a:t>
            </a:r>
            <a:endParaRPr lang="ru-RU" sz="5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300" dirty="0" smtClean="0"/>
              <a:t>Учитель начальных классов </a:t>
            </a:r>
          </a:p>
          <a:p>
            <a:r>
              <a:rPr lang="ru-RU" dirty="0" err="1" smtClean="0"/>
              <a:t>Побережнюк</a:t>
            </a:r>
            <a:r>
              <a:rPr lang="ru-RU" dirty="0" smtClean="0"/>
              <a:t> Елена Валерьевна </a:t>
            </a:r>
          </a:p>
          <a:p>
            <a:r>
              <a:rPr lang="ru-RU" sz="2300" dirty="0" smtClean="0"/>
              <a:t>ЧОУ – СОШ «Новый путь»</a:t>
            </a:r>
          </a:p>
          <a:p>
            <a:r>
              <a:rPr lang="ru-RU" sz="2300" dirty="0" smtClean="0"/>
              <a:t>г. Армавир Краснодарский край</a:t>
            </a:r>
            <a:endParaRPr lang="ru-RU" sz="2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650378" y="4192072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384458" y="1656509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8165069">
            <a:off x="3598708" y="2191401"/>
            <a:ext cx="177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кустарники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 rot="7262298" flipV="1">
            <a:off x="2735241" y="4492680"/>
            <a:ext cx="2867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Кустарник имеет не один ствол, а много стволов.</a:t>
            </a:r>
            <a:endParaRPr lang="ru-RU" sz="2800" dirty="0" smtClean="0"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8079038">
            <a:off x="5434912" y="263113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травы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650378" y="4192072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384458" y="1656509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8165069">
            <a:off x="3598708" y="2191401"/>
            <a:ext cx="177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кустарники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 rot="7262298" flipV="1">
            <a:off x="2735241" y="4492680"/>
            <a:ext cx="2867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Имеет не один ствол, а много стволов.</a:t>
            </a:r>
            <a:endParaRPr lang="ru-RU" sz="2800" dirty="0" smtClean="0"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8079038">
            <a:off x="5434912" y="263113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травы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 rot="17973058">
            <a:off x="3731602" y="4836404"/>
            <a:ext cx="3074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Имеют мягкие зеленые стебли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650378" y="4192072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384458" y="1656509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8165069">
            <a:off x="3598708" y="2191401"/>
            <a:ext cx="177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кустарники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 rot="7262298" flipV="1">
            <a:off x="2735241" y="4492680"/>
            <a:ext cx="2867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Имеют не один ствол, а много стволов.</a:t>
            </a:r>
            <a:endParaRPr lang="ru-RU" sz="2800" dirty="0" smtClean="0"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8079038">
            <a:off x="5434912" y="263113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травы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 rot="17973058">
            <a:off x="3731602" y="4836404"/>
            <a:ext cx="3074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Имеют мягкие зеленые стебли</a:t>
            </a:r>
            <a:endParaRPr lang="ru-R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572264" y="1785926"/>
            <a:ext cx="22860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Чтобы определить, к какой группе относится растение, надо рассмотреть его главный отличительный признак:  вид ствола (если он есть)</a:t>
            </a:r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бывают растения?</a:t>
            </a:r>
            <a:endParaRPr lang="ru-RU" dirty="0"/>
          </a:p>
        </p:txBody>
      </p:sp>
      <p:pic>
        <p:nvPicPr>
          <p:cNvPr id="4" name="Picture 4" descr="http://img-fotki.yandex.ru/get/5817/31464208.10/0_623fa_af895bf3_X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071678"/>
            <a:ext cx="2857519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malahov-plus.com/uploads/posts/2010-04/1271783652_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285860"/>
            <a:ext cx="3069475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500826" y="3071810"/>
            <a:ext cx="2428956" cy="324202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2214554"/>
            <a:ext cx="2786082" cy="3806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http://www.stihi.ru/pics/2005/08/02-145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14678" y="1928802"/>
            <a:ext cx="3033247" cy="392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6429388" y="3643314"/>
            <a:ext cx="2298108" cy="3000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бывают растения?</a:t>
            </a:r>
            <a:endParaRPr lang="ru-RU" dirty="0"/>
          </a:p>
        </p:txBody>
      </p:sp>
      <p:pic>
        <p:nvPicPr>
          <p:cNvPr id="4" name="Picture 4" descr="http://www.flowers-magzine.com/wp-content/uploads/2011/04/Buttercu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10" y="1142984"/>
            <a:ext cx="295136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img-2000-12.photosight.ru/24/654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142984"/>
            <a:ext cx="265227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143636" y="1142984"/>
            <a:ext cx="2714644" cy="3643338"/>
          </a:xfrm>
          <a:prstGeom prst="rect">
            <a:avLst/>
          </a:prstGeom>
        </p:spPr>
      </p:pic>
      <p:pic>
        <p:nvPicPr>
          <p:cNvPr id="8" name="Picture 2" descr="http://img-fotki.yandex.ru/get/5705/stepanov-el.f8/0_580eb_27274118_X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14678" y="2000240"/>
            <a:ext cx="2643206" cy="4076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http://vseproogorod.ru/wp-content/uploads/smorodin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72198" y="1928802"/>
            <a:ext cx="2714644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img-fotki.yandex.ru/get/7/senava.0/0_2706_f9a787e9_XL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928802"/>
            <a:ext cx="2890828" cy="3999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40455" y="2144066"/>
            <a:ext cx="2589054" cy="2525646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 flipV="1">
            <a:off x="1834982" y="3367725"/>
            <a:ext cx="4665844" cy="3916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4868822">
            <a:off x="3955698" y="1727946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849803">
            <a:off x="3714857" y="3133496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Дуга 14"/>
          <p:cNvSpPr/>
          <p:nvPr/>
        </p:nvSpPr>
        <p:spPr>
          <a:xfrm rot="14868822">
            <a:off x="5598773" y="1799384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12849803">
            <a:off x="5286493" y="3133496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13797" y="2188543"/>
            <a:ext cx="2589054" cy="2525646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 flipV="1">
            <a:off x="1808324" y="3367725"/>
            <a:ext cx="4692502" cy="836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2338702">
            <a:off x="2820488" y="2956113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260987">
            <a:off x="4098365" y="295208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3093309" y="1231862"/>
            <a:ext cx="2692238" cy="2993257"/>
          </a:xfrm>
          <a:prstGeom prst="arc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rot="2699415">
            <a:off x="675714" y="1797710"/>
            <a:ext cx="3434898" cy="333397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Блок-схема: узел 22"/>
          <p:cNvSpPr/>
          <p:nvPr/>
        </p:nvSpPr>
        <p:spPr>
          <a:xfrm>
            <a:off x="571472" y="3000372"/>
            <a:ext cx="285752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-714412" y="264318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4868822">
            <a:off x="5455897" y="1799383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12260987">
            <a:off x="5241372" y="2952087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40455" y="2144066"/>
            <a:ext cx="2589054" cy="2525646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2214546" y="3357562"/>
            <a:ext cx="4665844" cy="39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747844" y="3205250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849803">
            <a:off x="4000608" y="3133496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2699415">
            <a:off x="675714" y="1726273"/>
            <a:ext cx="3434898" cy="333397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Блок-схема: узел 15"/>
          <p:cNvSpPr/>
          <p:nvPr/>
        </p:nvSpPr>
        <p:spPr>
          <a:xfrm>
            <a:off x="642910" y="2857496"/>
            <a:ext cx="214314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7354886">
            <a:off x="2888592" y="2021074"/>
            <a:ext cx="1172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/>
              <a:t>деревья </a:t>
            </a:r>
            <a:endParaRPr lang="ru-RU" dirty="0"/>
          </a:p>
        </p:txBody>
      </p:sp>
      <p:sp>
        <p:nvSpPr>
          <p:cNvPr id="19" name="Дуга 18"/>
          <p:cNvSpPr/>
          <p:nvPr/>
        </p:nvSpPr>
        <p:spPr>
          <a:xfrm rot="14555573">
            <a:off x="2493159" y="1981178"/>
            <a:ext cx="2879726" cy="1895512"/>
          </a:xfrm>
          <a:prstGeom prst="arc">
            <a:avLst>
              <a:gd name="adj1" fmla="val 16200000"/>
              <a:gd name="adj2" fmla="val 6051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flipH="1">
            <a:off x="4214810" y="1928802"/>
            <a:ext cx="1857387" cy="292895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-642974" y="2714620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  <a:endParaRPr lang="ru-RU" dirty="0"/>
          </a:p>
        </p:txBody>
      </p:sp>
      <p:sp>
        <p:nvSpPr>
          <p:cNvPr id="17" name="Дуга 16"/>
          <p:cNvSpPr/>
          <p:nvPr/>
        </p:nvSpPr>
        <p:spPr>
          <a:xfrm flipH="1">
            <a:off x="5572132" y="1928802"/>
            <a:ext cx="1857387" cy="292895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12849803">
            <a:off x="535793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513498" y="4111218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455897" y="1799384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650378" y="4192072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384458" y="1656509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8165069">
            <a:off x="3598708" y="2191401"/>
            <a:ext cx="177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кустарники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 rot="2699415">
            <a:off x="556027" y="1943430"/>
            <a:ext cx="3031316" cy="2828263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>
            <a:stCxn id="2" idx="5"/>
            <a:endCxn id="8" idx="2"/>
          </p:cNvCxnSpPr>
          <p:nvPr/>
        </p:nvCxnSpPr>
        <p:spPr>
          <a:xfrm>
            <a:off x="2071685" y="3357562"/>
            <a:ext cx="4429141" cy="10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rot="2689371">
            <a:off x="6968833" y="2232897"/>
            <a:ext cx="2778762" cy="2473807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6386153">
            <a:off x="324960" y="3111051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13084724">
            <a:off x="2390653" y="3133812"/>
            <a:ext cx="2655851" cy="2414262"/>
          </a:xfrm>
          <a:prstGeom prst="arc">
            <a:avLst>
              <a:gd name="adj1" fmla="val 15486688"/>
              <a:gd name="adj2" fmla="val 5815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Дуга 10"/>
          <p:cNvSpPr/>
          <p:nvPr/>
        </p:nvSpPr>
        <p:spPr>
          <a:xfrm rot="14868822">
            <a:off x="4241451" y="1727947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2849803">
            <a:off x="3929170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 rot="14615676">
            <a:off x="2736119" y="1160424"/>
            <a:ext cx="2692238" cy="299325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500034" y="3214686"/>
            <a:ext cx="214314" cy="214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8150479">
            <a:off x="2681228" y="1928802"/>
            <a:ext cx="1098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деревья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792683" y="2857496"/>
            <a:ext cx="39916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Какие </a:t>
            </a:r>
          </a:p>
          <a:p>
            <a:pPr algn="ctr"/>
            <a:r>
              <a:rPr lang="ru-RU" dirty="0" smtClean="0"/>
              <a:t>бывают </a:t>
            </a:r>
          </a:p>
          <a:p>
            <a:pPr algn="ctr"/>
            <a:r>
              <a:rPr lang="ru-RU" dirty="0" smtClean="0"/>
              <a:t>растения?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 rot="18034206">
            <a:off x="1650378" y="4192072"/>
            <a:ext cx="28963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Один большой ствол, покрытый корой,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которого отходят ветки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14868822">
            <a:off x="5384458" y="1656509"/>
            <a:ext cx="2103025" cy="2396883"/>
          </a:xfrm>
          <a:prstGeom prst="arc">
            <a:avLst>
              <a:gd name="adj1" fmla="val 16200000"/>
              <a:gd name="adj2" fmla="val 46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/>
          <p:cNvSpPr/>
          <p:nvPr/>
        </p:nvSpPr>
        <p:spPr>
          <a:xfrm rot="12849803">
            <a:off x="5143616" y="3062058"/>
            <a:ext cx="2641140" cy="2084144"/>
          </a:xfrm>
          <a:prstGeom prst="arc">
            <a:avLst>
              <a:gd name="adj1" fmla="val 1676489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8165069">
            <a:off x="3598708" y="2191401"/>
            <a:ext cx="177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кустарники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 rot="7262298" flipV="1">
            <a:off x="2735241" y="4492680"/>
            <a:ext cx="2867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Кустарник имеет не один ствол, а много стволов.</a:t>
            </a:r>
            <a:endParaRPr lang="ru-RU" sz="28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303</TotalTime>
  <Words>221</Words>
  <Application>Microsoft Office PowerPoint</Application>
  <PresentationFormat>Экран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Урок окружающего мира во 2 классе. Какие бывают растения?</vt:lpstr>
      <vt:lpstr>Какие бывают растения?</vt:lpstr>
      <vt:lpstr>Какие бывают растения?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ЕЛЕНА</cp:lastModifiedBy>
  <cp:revision>35</cp:revision>
  <dcterms:modified xsi:type="dcterms:W3CDTF">2013-08-14T20:15:44Z</dcterms:modified>
</cp:coreProperties>
</file>