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72" r:id="rId18"/>
    <p:sldId id="273" r:id="rId19"/>
    <p:sldId id="275" r:id="rId20"/>
    <p:sldId id="278" r:id="rId21"/>
    <p:sldId id="280" r:id="rId22"/>
    <p:sldId id="284" r:id="rId23"/>
    <p:sldId id="285" r:id="rId24"/>
    <p:sldId id="288" r:id="rId25"/>
    <p:sldId id="286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sz="1600" dirty="0"/>
              <a:t>Salut, les enfants. Aujourd’hui nous avons une leçon extraordinaire. Je suis choquée par ce vidéo magnifique, je suis pleine d’émotions ! J’ai même oublié le thème de notre </a:t>
            </a:r>
            <a:r>
              <a:rPr lang="fr-FR" sz="1800" dirty="0"/>
              <a:t>leçon ! </a:t>
            </a:r>
            <a:endParaRPr lang="ru-RU" sz="1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5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La </a:t>
            </a:r>
            <a:r>
              <a:rPr lang="en-US" sz="2800" dirty="0" err="1" smtClean="0">
                <a:solidFill>
                  <a:srgbClr val="002060"/>
                </a:solidFill>
              </a:rPr>
              <a:t>Russie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est</a:t>
            </a:r>
            <a:r>
              <a:rPr lang="en-US" sz="2800" dirty="0" smtClean="0">
                <a:solidFill>
                  <a:srgbClr val="002060"/>
                </a:solidFill>
              </a:rPr>
              <a:t> un pays </a:t>
            </a:r>
            <a:r>
              <a:rPr lang="en-US" sz="2800" dirty="0" err="1" smtClean="0">
                <a:solidFill>
                  <a:srgbClr val="002060"/>
                </a:solidFill>
              </a:rPr>
              <a:t>où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tant</a:t>
            </a:r>
            <a:r>
              <a:rPr lang="en-US" sz="2800" dirty="0" smtClean="0">
                <a:solidFill>
                  <a:srgbClr val="002060"/>
                </a:solidFill>
              </a:rPr>
              <a:t> de cultures se </a:t>
            </a:r>
            <a:r>
              <a:rPr lang="en-US" sz="2800" dirty="0" err="1" smtClean="0">
                <a:solidFill>
                  <a:srgbClr val="002060"/>
                </a:solidFill>
              </a:rPr>
              <a:t>rencontrent</a:t>
            </a:r>
            <a:r>
              <a:rPr lang="en-US" sz="2800" dirty="0" smtClean="0">
                <a:solidFill>
                  <a:srgbClr val="002060"/>
                </a:solidFill>
              </a:rPr>
              <a:t>…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40767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46648"/>
            <a:ext cx="4158192" cy="353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05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029400" cy="3474720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Une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famille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juive</a:t>
            </a:r>
            <a:r>
              <a:rPr lang="en-US" sz="2800" dirty="0" smtClean="0">
                <a:solidFill>
                  <a:srgbClr val="FF0000"/>
                </a:solidFill>
              </a:rPr>
              <a:t>… Comment </a:t>
            </a:r>
            <a:r>
              <a:rPr lang="en-US" sz="2800" dirty="0" err="1" smtClean="0">
                <a:solidFill>
                  <a:srgbClr val="FF0000"/>
                </a:solidFill>
              </a:rPr>
              <a:t>est-elle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81452"/>
            <a:ext cx="4896544" cy="422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988840"/>
            <a:ext cx="29523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Je </a:t>
            </a:r>
            <a:r>
              <a:rPr lang="en-US" sz="2400" dirty="0" err="1" smtClean="0"/>
              <a:t>suis</a:t>
            </a:r>
            <a:r>
              <a:rPr lang="en-US" sz="2400" dirty="0" smtClean="0"/>
              <a:t> </a:t>
            </a:r>
            <a:r>
              <a:rPr lang="en-US" sz="2400" dirty="0" err="1" smtClean="0"/>
              <a:t>libre</a:t>
            </a:r>
            <a:r>
              <a:rPr lang="en-US" sz="2400" dirty="0" smtClean="0"/>
              <a:t> et </a:t>
            </a:r>
            <a:r>
              <a:rPr lang="en-US" sz="2400" dirty="0" err="1" smtClean="0"/>
              <a:t>fais</a:t>
            </a:r>
            <a:r>
              <a:rPr lang="en-US" sz="2400" dirty="0" smtClean="0"/>
              <a:t> </a:t>
            </a:r>
            <a:r>
              <a:rPr lang="en-US" sz="2400" dirty="0" err="1" smtClean="0"/>
              <a:t>presque</a:t>
            </a:r>
            <a:r>
              <a:rPr lang="en-US" sz="2400" dirty="0" smtClean="0"/>
              <a:t> tout </a:t>
            </a:r>
            <a:r>
              <a:rPr lang="en-US" sz="2400" dirty="0" err="1" smtClean="0"/>
              <a:t>ce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je </a:t>
            </a:r>
            <a:r>
              <a:rPr lang="en-US" sz="2400" dirty="0" err="1" smtClean="0"/>
              <a:t>veux</a:t>
            </a:r>
            <a:r>
              <a:rPr lang="en-US" sz="2400" dirty="0" smtClean="0"/>
              <a:t>. </a:t>
            </a:r>
            <a:r>
              <a:rPr lang="en-US" sz="2400" dirty="0" err="1" smtClean="0"/>
              <a:t>Mes</a:t>
            </a:r>
            <a:r>
              <a:rPr lang="en-US" sz="2400" dirty="0" smtClean="0"/>
              <a:t> parents font attention à </a:t>
            </a:r>
            <a:r>
              <a:rPr lang="en-US" sz="2400" dirty="0" err="1" smtClean="0"/>
              <a:t>mon</a:t>
            </a:r>
            <a:r>
              <a:rPr lang="en-US" sz="2400" dirty="0" smtClean="0"/>
              <a:t> </a:t>
            </a:r>
            <a:r>
              <a:rPr lang="en-US" sz="2400" dirty="0" err="1" smtClean="0"/>
              <a:t>éducation</a:t>
            </a:r>
            <a:r>
              <a:rPr lang="en-US" sz="2400" dirty="0" smtClean="0"/>
              <a:t>. Je </a:t>
            </a:r>
            <a:r>
              <a:rPr lang="en-US" sz="2400" dirty="0" err="1" smtClean="0"/>
              <a:t>lis</a:t>
            </a:r>
            <a:r>
              <a:rPr lang="en-US" sz="2400" dirty="0" smtClean="0"/>
              <a:t> beaucoup de </a:t>
            </a:r>
            <a:r>
              <a:rPr lang="en-US" sz="2400" dirty="0" err="1" smtClean="0"/>
              <a:t>livres</a:t>
            </a:r>
            <a:r>
              <a:rPr lang="en-US" sz="2400" dirty="0" smtClean="0"/>
              <a:t>, </a:t>
            </a:r>
            <a:r>
              <a:rPr lang="en-US" sz="2400" dirty="0" err="1" smtClean="0"/>
              <a:t>écoute</a:t>
            </a:r>
            <a:r>
              <a:rPr lang="en-US" sz="2400" dirty="0" smtClean="0"/>
              <a:t> la </a:t>
            </a:r>
            <a:r>
              <a:rPr lang="en-US" sz="2400" dirty="0" err="1" smtClean="0"/>
              <a:t>musique</a:t>
            </a:r>
            <a:r>
              <a:rPr lang="en-US" sz="2400" dirty="0" smtClean="0"/>
              <a:t> et  </a:t>
            </a:r>
            <a:r>
              <a:rPr lang="en-US" sz="2400" dirty="0" err="1" smtClean="0"/>
              <a:t>fais</a:t>
            </a:r>
            <a:r>
              <a:rPr lang="en-US" sz="2400" dirty="0" smtClean="0"/>
              <a:t> de la </a:t>
            </a:r>
            <a:r>
              <a:rPr lang="en-US" sz="2400" dirty="0" err="1" smtClean="0"/>
              <a:t>gymnastique</a:t>
            </a:r>
            <a:r>
              <a:rPr lang="en-US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8533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Les </a:t>
            </a:r>
            <a:r>
              <a:rPr lang="en-US" sz="2800" dirty="0" err="1" smtClean="0">
                <a:solidFill>
                  <a:srgbClr val="FF0000"/>
                </a:solidFill>
              </a:rPr>
              <a:t>Tatares</a:t>
            </a:r>
            <a:r>
              <a:rPr lang="en-US" sz="2800" dirty="0" smtClean="0">
                <a:solidFill>
                  <a:srgbClr val="FF0000"/>
                </a:solidFill>
              </a:rPr>
              <a:t>… </a:t>
            </a:r>
            <a:r>
              <a:rPr lang="en-US" sz="2800" dirty="0" err="1" smtClean="0">
                <a:solidFill>
                  <a:srgbClr val="FF0000"/>
                </a:solidFill>
              </a:rPr>
              <a:t>Ils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sont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très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spirituels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076303" cy="468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697015"/>
            <a:ext cx="46085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 </a:t>
            </a:r>
            <a:r>
              <a:rPr lang="en-US" sz="2800" dirty="0" err="1" smtClean="0"/>
              <a:t>famille</a:t>
            </a:r>
            <a:r>
              <a:rPr lang="en-US" sz="2800" dirty="0" smtClean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</a:t>
            </a:r>
            <a:r>
              <a:rPr lang="en-US" sz="2800" dirty="0" err="1" smtClean="0"/>
              <a:t>très</a:t>
            </a:r>
            <a:r>
              <a:rPr lang="en-US" sz="2800" dirty="0" smtClean="0"/>
              <a:t> </a:t>
            </a:r>
            <a:r>
              <a:rPr lang="en-US" sz="2800" dirty="0" err="1" smtClean="0"/>
              <a:t>grande</a:t>
            </a:r>
            <a:r>
              <a:rPr lang="en-US" sz="2800" dirty="0" smtClean="0"/>
              <a:t>. </a:t>
            </a:r>
          </a:p>
          <a:p>
            <a:r>
              <a:rPr lang="en-US" sz="2800" dirty="0" err="1" smtClean="0"/>
              <a:t>Quand</a:t>
            </a:r>
            <a:r>
              <a:rPr lang="en-US" sz="2800" dirty="0" smtClean="0"/>
              <a:t> </a:t>
            </a:r>
            <a:r>
              <a:rPr lang="en-US" sz="2800" dirty="0" err="1" smtClean="0"/>
              <a:t>j’étais</a:t>
            </a:r>
            <a:r>
              <a:rPr lang="en-US" sz="2800" dirty="0" smtClean="0"/>
              <a:t> petit</a:t>
            </a:r>
            <a:r>
              <a:rPr lang="ru-RU" sz="2800" dirty="0" smtClean="0"/>
              <a:t>е</a:t>
            </a:r>
            <a:r>
              <a:rPr lang="en-US" sz="2800" dirty="0" smtClean="0"/>
              <a:t> ma </a:t>
            </a:r>
            <a:r>
              <a:rPr lang="en-US" sz="2800" dirty="0" err="1" smtClean="0"/>
              <a:t>mère</a:t>
            </a:r>
            <a:r>
              <a:rPr lang="en-US" sz="2800" dirty="0" smtClean="0"/>
              <a:t> </a:t>
            </a:r>
          </a:p>
          <a:p>
            <a:r>
              <a:rPr lang="en-US" sz="2800" dirty="0" err="1" smtClean="0"/>
              <a:t>m’a</a:t>
            </a:r>
            <a:r>
              <a:rPr lang="en-US" sz="2800" dirty="0" smtClean="0"/>
              <a:t> </a:t>
            </a:r>
            <a:r>
              <a:rPr lang="en-US" sz="2800" dirty="0" err="1" smtClean="0"/>
              <a:t>chanté</a:t>
            </a:r>
            <a:r>
              <a:rPr lang="en-US" sz="2800" dirty="0" smtClean="0"/>
              <a:t> des berceuses et </a:t>
            </a:r>
          </a:p>
          <a:p>
            <a:r>
              <a:rPr lang="en-US" sz="2800" dirty="0" err="1"/>
              <a:t>r</a:t>
            </a:r>
            <a:r>
              <a:rPr lang="en-US" sz="2800" dirty="0" err="1" smtClean="0"/>
              <a:t>aconté</a:t>
            </a:r>
            <a:r>
              <a:rPr lang="en-US" sz="2800" dirty="0" smtClean="0"/>
              <a:t> des </a:t>
            </a:r>
            <a:r>
              <a:rPr lang="en-US" sz="2800" dirty="0" err="1" smtClean="0"/>
              <a:t>contes</a:t>
            </a:r>
            <a:r>
              <a:rPr lang="en-US" sz="2800" dirty="0" smtClean="0"/>
              <a:t> </a:t>
            </a:r>
            <a:r>
              <a:rPr lang="en-US" sz="2800" dirty="0" err="1" smtClean="0"/>
              <a:t>magiques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La culture de </a:t>
            </a:r>
            <a:r>
              <a:rPr lang="en-US" sz="2800" dirty="0" err="1" smtClean="0"/>
              <a:t>notre</a:t>
            </a:r>
            <a:r>
              <a:rPr lang="en-US" sz="2800" dirty="0" smtClean="0"/>
              <a:t> </a:t>
            </a:r>
            <a:r>
              <a:rPr lang="en-US" sz="2800" dirty="0" err="1" smtClean="0"/>
              <a:t>peuple</a:t>
            </a:r>
            <a:r>
              <a:rPr lang="en-US" sz="2800" dirty="0" smtClean="0"/>
              <a:t> fait</a:t>
            </a:r>
          </a:p>
          <a:p>
            <a:r>
              <a:rPr lang="en-US" sz="2800" dirty="0" err="1" smtClean="0"/>
              <a:t>l’âme</a:t>
            </a:r>
            <a:r>
              <a:rPr lang="en-US" sz="2800" dirty="0" smtClean="0"/>
              <a:t> de </a:t>
            </a:r>
            <a:r>
              <a:rPr lang="en-US" sz="2800" dirty="0" err="1" smtClean="0"/>
              <a:t>l’éducation</a:t>
            </a:r>
            <a:r>
              <a:rPr lang="en-US" sz="2800" dirty="0" smtClean="0"/>
              <a:t> des </a:t>
            </a:r>
            <a:r>
              <a:rPr lang="en-US" sz="2800" dirty="0" err="1" smtClean="0"/>
              <a:t>Tatares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68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Comment on </a:t>
            </a:r>
            <a:r>
              <a:rPr lang="en-US" sz="2800" dirty="0" err="1" smtClean="0">
                <a:solidFill>
                  <a:srgbClr val="FF0000"/>
                </a:solidFill>
              </a:rPr>
              <a:t>élève</a:t>
            </a:r>
            <a:r>
              <a:rPr lang="en-US" sz="2800" dirty="0" smtClean="0">
                <a:solidFill>
                  <a:srgbClr val="FF0000"/>
                </a:solidFill>
              </a:rPr>
              <a:t> les </a:t>
            </a:r>
            <a:r>
              <a:rPr lang="en-US" sz="2800" dirty="0" err="1" smtClean="0">
                <a:solidFill>
                  <a:srgbClr val="FF0000"/>
                </a:solidFill>
              </a:rPr>
              <a:t>Allem</a:t>
            </a:r>
            <a:r>
              <a:rPr lang="ru-RU" sz="2800" dirty="0" smtClean="0">
                <a:solidFill>
                  <a:srgbClr val="FF0000"/>
                </a:solidFill>
              </a:rPr>
              <a:t>а</a:t>
            </a:r>
            <a:r>
              <a:rPr lang="en-US" sz="2800" dirty="0" err="1" smtClean="0">
                <a:solidFill>
                  <a:srgbClr val="FF0000"/>
                </a:solidFill>
              </a:rPr>
              <a:t>nds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840"/>
            <a:ext cx="4608512" cy="394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012" y="1698927"/>
            <a:ext cx="35164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Je </a:t>
            </a:r>
            <a:r>
              <a:rPr lang="en-US" sz="2400" dirty="0" err="1" smtClean="0"/>
              <a:t>peux</a:t>
            </a:r>
            <a:r>
              <a:rPr lang="en-US" sz="2400" dirty="0" smtClean="0"/>
              <a:t> dire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mon</a:t>
            </a:r>
            <a:r>
              <a:rPr lang="en-US" sz="2400" dirty="0" smtClean="0"/>
              <a:t> </a:t>
            </a:r>
            <a:r>
              <a:rPr lang="en-US" sz="2400" dirty="0" err="1" smtClean="0"/>
              <a:t>éducation</a:t>
            </a:r>
            <a:r>
              <a:rPr lang="en-US" sz="2400" dirty="0" smtClean="0"/>
              <a:t>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très</a:t>
            </a:r>
            <a:r>
              <a:rPr lang="en-US" sz="2400" dirty="0" smtClean="0"/>
              <a:t> </a:t>
            </a:r>
            <a:r>
              <a:rPr lang="en-US" sz="2400" dirty="0" err="1" smtClean="0"/>
              <a:t>pratique</a:t>
            </a:r>
            <a:r>
              <a:rPr lang="en-US" sz="2400" dirty="0" smtClean="0"/>
              <a:t>. D</a:t>
            </a:r>
            <a:r>
              <a:rPr lang="ru-RU" sz="2400" dirty="0" smtClean="0"/>
              <a:t>è</a:t>
            </a:r>
            <a:r>
              <a:rPr lang="en-US" sz="2400" dirty="0" smtClean="0"/>
              <a:t>s </a:t>
            </a:r>
            <a:r>
              <a:rPr lang="en-US" sz="2400" dirty="0" err="1" smtClean="0"/>
              <a:t>l’age</a:t>
            </a:r>
            <a:r>
              <a:rPr lang="en-US" sz="2400" dirty="0" smtClean="0"/>
              <a:t> de 5 </a:t>
            </a:r>
            <a:r>
              <a:rPr lang="en-US" sz="2400" dirty="0" err="1" smtClean="0"/>
              <a:t>ans</a:t>
            </a:r>
            <a:r>
              <a:rPr lang="en-US" sz="2400" dirty="0" smtClean="0"/>
              <a:t> </a:t>
            </a:r>
            <a:r>
              <a:rPr lang="en-US" sz="2400" dirty="0" err="1" smtClean="0"/>
              <a:t>j’ai</a:t>
            </a:r>
            <a:r>
              <a:rPr lang="en-US" sz="2400" dirty="0" smtClean="0"/>
              <a:t> de </a:t>
            </a:r>
            <a:r>
              <a:rPr lang="en-US" sz="2400" dirty="0" err="1" smtClean="0"/>
              <a:t>l’argent</a:t>
            </a:r>
            <a:r>
              <a:rPr lang="en-US" sz="2400" dirty="0" smtClean="0"/>
              <a:t> de </a:t>
            </a:r>
            <a:r>
              <a:rPr lang="en-US" sz="2400" dirty="0" err="1" smtClean="0"/>
              <a:t>poche</a:t>
            </a:r>
            <a:r>
              <a:rPr lang="en-US" sz="2400" dirty="0" smtClean="0"/>
              <a:t> pour </a:t>
            </a:r>
            <a:r>
              <a:rPr lang="en-US" sz="2400" dirty="0" err="1" smtClean="0"/>
              <a:t>acheter</a:t>
            </a:r>
            <a:r>
              <a:rPr lang="en-US" sz="2400" dirty="0" smtClean="0"/>
              <a:t> tout </a:t>
            </a:r>
            <a:r>
              <a:rPr lang="en-US" sz="2400" dirty="0" err="1" smtClean="0"/>
              <a:t>ce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je </a:t>
            </a:r>
            <a:r>
              <a:rPr lang="en-US" sz="2400" dirty="0" err="1" smtClean="0"/>
              <a:t>veux</a:t>
            </a:r>
            <a:r>
              <a:rPr lang="en-US" sz="2400" dirty="0" smtClean="0"/>
              <a:t>. De plus, je </a:t>
            </a:r>
            <a:r>
              <a:rPr lang="en-US" sz="2400" dirty="0" err="1" smtClean="0"/>
              <a:t>tiens</a:t>
            </a:r>
            <a:r>
              <a:rPr lang="en-US" sz="2400" dirty="0" smtClean="0"/>
              <a:t> </a:t>
            </a:r>
            <a:r>
              <a:rPr lang="en-US" sz="2400" dirty="0" err="1" smtClean="0"/>
              <a:t>mon</a:t>
            </a:r>
            <a:r>
              <a:rPr lang="en-US" sz="2400" dirty="0" smtClean="0"/>
              <a:t> journal personnel </a:t>
            </a:r>
            <a:r>
              <a:rPr lang="en-US" sz="2400" dirty="0" err="1" smtClean="0"/>
              <a:t>où</a:t>
            </a:r>
            <a:r>
              <a:rPr lang="en-US" sz="2400" dirty="0" smtClean="0"/>
              <a:t> je note </a:t>
            </a:r>
            <a:r>
              <a:rPr lang="en-US" sz="2400" dirty="0" err="1" smtClean="0"/>
              <a:t>ce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je </a:t>
            </a:r>
            <a:r>
              <a:rPr lang="en-US" sz="2400" dirty="0" err="1" smtClean="0"/>
              <a:t>dois</a:t>
            </a:r>
            <a:r>
              <a:rPr lang="en-US" sz="2400" dirty="0" smtClean="0"/>
              <a:t> faire pendant la </a:t>
            </a:r>
            <a:r>
              <a:rPr lang="en-US" sz="2400" dirty="0" err="1" smtClean="0"/>
              <a:t>journée</a:t>
            </a:r>
            <a:r>
              <a:rPr lang="en-US" sz="2400" dirty="0" smtClean="0"/>
              <a:t>. </a:t>
            </a:r>
            <a:r>
              <a:rPr lang="en-US" sz="2400" dirty="0" err="1" smtClean="0"/>
              <a:t>Ça</a:t>
            </a:r>
            <a:r>
              <a:rPr lang="en-US" sz="2400" dirty="0" smtClean="0"/>
              <a:t> </a:t>
            </a:r>
            <a:r>
              <a:rPr lang="en-US" sz="2400" dirty="0" err="1" smtClean="0"/>
              <a:t>m’aidera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</a:t>
            </a:r>
            <a:r>
              <a:rPr lang="en-US" sz="2400" dirty="0" err="1" smtClean="0"/>
              <a:t>mon</a:t>
            </a:r>
            <a:r>
              <a:rPr lang="en-US" sz="2400" dirty="0" smtClean="0"/>
              <a:t> </a:t>
            </a:r>
            <a:r>
              <a:rPr lang="en-US" sz="2400" dirty="0" err="1" smtClean="0"/>
              <a:t>avenir</a:t>
            </a:r>
            <a:r>
              <a:rPr lang="en-US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915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Les </a:t>
            </a:r>
            <a:r>
              <a:rPr lang="en-US" sz="2800" dirty="0" err="1" smtClean="0">
                <a:solidFill>
                  <a:srgbClr val="FF0000"/>
                </a:solidFill>
              </a:rPr>
              <a:t>U</a:t>
            </a:r>
            <a:r>
              <a:rPr lang="en-US" sz="2800" dirty="0" err="1">
                <a:solidFill>
                  <a:srgbClr val="FF0000"/>
                </a:solidFill>
              </a:rPr>
              <a:t>k</a:t>
            </a:r>
            <a:r>
              <a:rPr lang="en-US" sz="2800" dirty="0" err="1" smtClean="0">
                <a:solidFill>
                  <a:srgbClr val="FF0000"/>
                </a:solidFill>
              </a:rPr>
              <a:t>rainiens</a:t>
            </a:r>
            <a:r>
              <a:rPr lang="en-US" sz="2800" dirty="0" smtClean="0">
                <a:solidFill>
                  <a:srgbClr val="FF0000"/>
                </a:solidFill>
              </a:rPr>
              <a:t>, comment </a:t>
            </a:r>
            <a:r>
              <a:rPr lang="en-US" sz="2800" dirty="0" err="1" smtClean="0">
                <a:solidFill>
                  <a:srgbClr val="FF0000"/>
                </a:solidFill>
              </a:rPr>
              <a:t>sont-ils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4692352" cy="34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060848"/>
            <a:ext cx="33971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 </a:t>
            </a:r>
            <a:r>
              <a:rPr lang="en-US" sz="2400" dirty="0" err="1" smtClean="0"/>
              <a:t>m’élève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les traditions de </a:t>
            </a:r>
            <a:r>
              <a:rPr lang="en-US" sz="2400" dirty="0" err="1" smtClean="0"/>
              <a:t>mon</a:t>
            </a:r>
            <a:r>
              <a:rPr lang="en-US" sz="2400" dirty="0" smtClean="0"/>
              <a:t> pays natal. Je me </a:t>
            </a:r>
            <a:r>
              <a:rPr lang="en-US" sz="2400" dirty="0" err="1" smtClean="0"/>
              <a:t>souviens</a:t>
            </a:r>
            <a:r>
              <a:rPr lang="en-US" sz="2400" dirty="0" smtClean="0"/>
              <a:t> des berceuses </a:t>
            </a:r>
            <a:r>
              <a:rPr lang="en-US" sz="2400" dirty="0" err="1" smtClean="0"/>
              <a:t>mélodiques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ma </a:t>
            </a:r>
            <a:r>
              <a:rPr lang="en-US" sz="2400" dirty="0" err="1" smtClean="0"/>
              <a:t>mère</a:t>
            </a:r>
            <a:r>
              <a:rPr lang="en-US" sz="2400" dirty="0" smtClean="0"/>
              <a:t> me </a:t>
            </a:r>
            <a:r>
              <a:rPr lang="en-US" sz="2400" dirty="0" err="1" smtClean="0"/>
              <a:t>chantait</a:t>
            </a:r>
            <a:r>
              <a:rPr lang="en-US" sz="2400" dirty="0" smtClean="0"/>
              <a:t>. Je me </a:t>
            </a:r>
            <a:r>
              <a:rPr lang="en-US" sz="2400" dirty="0" err="1" smtClean="0"/>
              <a:t>rapelle</a:t>
            </a:r>
            <a:r>
              <a:rPr lang="en-US" sz="2400" dirty="0" smtClean="0"/>
              <a:t> </a:t>
            </a:r>
            <a:r>
              <a:rPr lang="en-US" sz="2400" dirty="0" err="1" smtClean="0"/>
              <a:t>aussi</a:t>
            </a:r>
            <a:r>
              <a:rPr lang="en-US" sz="2400" dirty="0" smtClean="0"/>
              <a:t> des </a:t>
            </a:r>
            <a:r>
              <a:rPr lang="en-US" sz="2400" dirty="0" err="1" smtClean="0"/>
              <a:t>contes</a:t>
            </a:r>
            <a:r>
              <a:rPr lang="en-US" sz="2400" dirty="0" smtClean="0"/>
              <a:t> de ma grand-</a:t>
            </a:r>
            <a:r>
              <a:rPr lang="en-US" sz="2400" dirty="0" err="1" smtClean="0"/>
              <a:t>mère</a:t>
            </a:r>
            <a:r>
              <a:rPr lang="en-US" sz="2400" dirty="0" smtClean="0"/>
              <a:t>. Je les </a:t>
            </a:r>
            <a:r>
              <a:rPr lang="en-US" sz="2400" dirty="0" err="1" smtClean="0"/>
              <a:t>connaît</a:t>
            </a:r>
            <a:r>
              <a:rPr lang="en-US" sz="2400" dirty="0" smtClean="0"/>
              <a:t> </a:t>
            </a:r>
            <a:r>
              <a:rPr lang="en-US" sz="2400" dirty="0" err="1" smtClean="0"/>
              <a:t>bien</a:t>
            </a:r>
            <a:r>
              <a:rPr lang="en-US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93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Une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âme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mystérieuse</a:t>
            </a:r>
            <a:r>
              <a:rPr lang="en-US" sz="2800" dirty="0" smtClean="0">
                <a:solidFill>
                  <a:srgbClr val="FF0000"/>
                </a:solidFill>
              </a:rPr>
              <a:t> des </a:t>
            </a:r>
            <a:r>
              <a:rPr lang="en-US" sz="2800" dirty="0" err="1" smtClean="0">
                <a:solidFill>
                  <a:srgbClr val="FF0000"/>
                </a:solidFill>
              </a:rPr>
              <a:t>Russes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16832"/>
            <a:ext cx="4392488" cy="40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2060848"/>
            <a:ext cx="3528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Quand</a:t>
            </a:r>
            <a:r>
              <a:rPr lang="en-US" sz="2400" dirty="0" smtClean="0"/>
              <a:t> </a:t>
            </a:r>
            <a:r>
              <a:rPr lang="en-US" sz="2400" dirty="0" err="1" smtClean="0"/>
              <a:t>j’étais</a:t>
            </a:r>
            <a:r>
              <a:rPr lang="en-US" sz="2400" dirty="0" smtClean="0"/>
              <a:t> petite  ma </a:t>
            </a:r>
            <a:r>
              <a:rPr lang="en-US" sz="2400" dirty="0" err="1" smtClean="0"/>
              <a:t>mère</a:t>
            </a:r>
            <a:r>
              <a:rPr lang="en-US" sz="2400" dirty="0" smtClean="0"/>
              <a:t> </a:t>
            </a:r>
            <a:r>
              <a:rPr lang="en-US" sz="2400" dirty="0" err="1" smtClean="0"/>
              <a:t>m’a</a:t>
            </a:r>
            <a:r>
              <a:rPr lang="en-US" sz="2400" dirty="0" smtClean="0"/>
              <a:t> </a:t>
            </a:r>
            <a:r>
              <a:rPr lang="en-US" sz="2400" dirty="0" err="1" smtClean="0"/>
              <a:t>aussi</a:t>
            </a:r>
            <a:r>
              <a:rPr lang="en-US" sz="2400" dirty="0" smtClean="0"/>
              <a:t> </a:t>
            </a:r>
            <a:r>
              <a:rPr lang="en-US" sz="2400" dirty="0" err="1" smtClean="0"/>
              <a:t>raconté</a:t>
            </a:r>
            <a:r>
              <a:rPr lang="en-US" sz="2400" dirty="0" smtClean="0"/>
              <a:t> des </a:t>
            </a:r>
            <a:r>
              <a:rPr lang="en-US" sz="2400" dirty="0" err="1" smtClean="0"/>
              <a:t>contes</a:t>
            </a:r>
            <a:r>
              <a:rPr lang="en-US" sz="2400" dirty="0" smtClean="0"/>
              <a:t> et </a:t>
            </a:r>
            <a:r>
              <a:rPr lang="en-US" sz="2400" dirty="0" err="1" smtClean="0"/>
              <a:t>chanté</a:t>
            </a:r>
            <a:r>
              <a:rPr lang="en-US" sz="2400" dirty="0" smtClean="0"/>
              <a:t> des berceuses de </a:t>
            </a:r>
            <a:r>
              <a:rPr lang="en-US" sz="2400" dirty="0" err="1" smtClean="0"/>
              <a:t>mon</a:t>
            </a:r>
            <a:r>
              <a:rPr lang="en-US" sz="2400" dirty="0" smtClean="0"/>
              <a:t> </a:t>
            </a:r>
            <a:r>
              <a:rPr lang="en-US" sz="2400" dirty="0" err="1" smtClean="0"/>
              <a:t>peuple</a:t>
            </a:r>
            <a:r>
              <a:rPr lang="en-US" sz="2400" dirty="0" smtClean="0"/>
              <a:t>. </a:t>
            </a:r>
            <a:r>
              <a:rPr lang="en-US" sz="2400" dirty="0" err="1" smtClean="0"/>
              <a:t>Puis</a:t>
            </a:r>
            <a:r>
              <a:rPr lang="en-US" sz="2400" dirty="0" smtClean="0"/>
              <a:t>, on </a:t>
            </a:r>
            <a:r>
              <a:rPr lang="en-US" sz="2400" dirty="0" err="1" smtClean="0"/>
              <a:t>m’a</a:t>
            </a:r>
            <a:r>
              <a:rPr lang="en-US" sz="2400" dirty="0" smtClean="0"/>
              <a:t> </a:t>
            </a:r>
            <a:r>
              <a:rPr lang="en-US" sz="2400" dirty="0" err="1" smtClean="0"/>
              <a:t>appris</a:t>
            </a:r>
            <a:r>
              <a:rPr lang="en-US" sz="2400" dirty="0" smtClean="0"/>
              <a:t> de lire, </a:t>
            </a:r>
            <a:r>
              <a:rPr lang="en-US" sz="2400" dirty="0" err="1" smtClean="0"/>
              <a:t>d’écrire</a:t>
            </a:r>
            <a:r>
              <a:rPr lang="en-US" sz="2400" dirty="0" smtClean="0"/>
              <a:t>, de </a:t>
            </a:r>
            <a:r>
              <a:rPr lang="en-US" sz="2400" dirty="0" err="1" smtClean="0"/>
              <a:t>compter</a:t>
            </a:r>
            <a:r>
              <a:rPr lang="en-US" sz="2400" dirty="0" smtClean="0"/>
              <a:t>. Je </a:t>
            </a:r>
            <a:r>
              <a:rPr lang="en-US" sz="2400" dirty="0" err="1" smtClean="0"/>
              <a:t>pense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c’est</a:t>
            </a:r>
            <a:r>
              <a:rPr lang="en-US" sz="2400" dirty="0" smtClean="0"/>
              <a:t> </a:t>
            </a:r>
            <a:r>
              <a:rPr lang="en-US" sz="2400" dirty="0" err="1" smtClean="0"/>
              <a:t>une</a:t>
            </a:r>
            <a:r>
              <a:rPr lang="en-US" sz="2400" dirty="0" smtClean="0"/>
              <a:t> bonne </a:t>
            </a:r>
            <a:r>
              <a:rPr lang="en-US" sz="2400" dirty="0" err="1" smtClean="0"/>
              <a:t>éducation</a:t>
            </a:r>
            <a:r>
              <a:rPr lang="en-US" sz="2400" dirty="0" smtClean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437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605464" cy="347472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Comment </a:t>
            </a:r>
            <a:r>
              <a:rPr lang="en-US" sz="3600" dirty="0" err="1" smtClean="0">
                <a:solidFill>
                  <a:srgbClr val="FF0000"/>
                </a:solidFill>
              </a:rPr>
              <a:t>faut-il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élever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ses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propres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enfants</a:t>
            </a:r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2520280" cy="22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76872"/>
            <a:ext cx="2556284" cy="24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05064"/>
            <a:ext cx="2593851" cy="226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56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1024" y="4941168"/>
            <a:ext cx="6512511" cy="1143000"/>
          </a:xfrm>
        </p:spPr>
        <p:txBody>
          <a:bodyPr/>
          <a:lstStyle/>
          <a:p>
            <a:r>
              <a:rPr lang="en-US" dirty="0" smtClean="0"/>
              <a:t>A 25 </a:t>
            </a:r>
            <a:r>
              <a:rPr lang="en-US" dirty="0" err="1" smtClean="0"/>
              <a:t>ans</a:t>
            </a:r>
            <a:r>
              <a:rPr lang="en-US" dirty="0" smtClean="0"/>
              <a:t>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554461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68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Faut-il</a:t>
            </a:r>
            <a:r>
              <a:rPr lang="en-US" dirty="0" smtClean="0"/>
              <a:t> </a:t>
            </a:r>
            <a:r>
              <a:rPr lang="en-US" dirty="0" err="1" smtClean="0"/>
              <a:t>punir</a:t>
            </a:r>
            <a:r>
              <a:rPr lang="en-US" dirty="0" smtClean="0"/>
              <a:t> </a:t>
            </a:r>
            <a:r>
              <a:rPr lang="en-US" dirty="0" err="1" smtClean="0"/>
              <a:t>ses</a:t>
            </a:r>
            <a:r>
              <a:rPr lang="en-US" dirty="0" smtClean="0"/>
              <a:t> </a:t>
            </a:r>
            <a:r>
              <a:rPr lang="en-US" dirty="0" err="1" smtClean="0"/>
              <a:t>enfants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5715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61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548680"/>
            <a:ext cx="6336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 smtClean="0"/>
              <a:t>Comme </a:t>
            </a:r>
            <a:r>
              <a:rPr lang="fr-FR" sz="2400" dirty="0"/>
              <a:t>vous savez, les parents en Allemagne donne de l’argent à ses enfants dès l’âge de 5 ans. Qu’est-ce que vous en pensez ?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6912"/>
            <a:ext cx="5577855" cy="371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9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739151" cy="186514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 smtClean="0">
                <a:effectLst/>
              </a:rPr>
              <a:t>La </a:t>
            </a:r>
            <a:r>
              <a:rPr lang="fr-FR" sz="2000" dirty="0">
                <a:effectLst/>
              </a:rPr>
              <a:t>beauté de la famille et des enfants – comme celle de la lumière – est celle de la rapidité, de la mobilité, de </a:t>
            </a:r>
            <a:r>
              <a:rPr lang="fr-FR" sz="2000" dirty="0" smtClean="0">
                <a:effectLst/>
              </a:rPr>
              <a:t>l’insaisissable</a:t>
            </a:r>
            <a:r>
              <a:rPr lang="ru-RU" sz="2000" dirty="0" smtClean="0">
                <a:effectLst/>
              </a:rPr>
              <a:t>. </a:t>
            </a:r>
            <a:r>
              <a:rPr lang="fr-FR" sz="2000" dirty="0" smtClean="0">
                <a:effectLst/>
              </a:rPr>
              <a:t> </a:t>
            </a:r>
            <a:r>
              <a:rPr lang="fr-FR" sz="2000" dirty="0">
                <a:effectLst/>
              </a:rPr>
              <a:t>Jean Michel Jarre</a:t>
            </a:r>
            <a:r>
              <a:rPr lang="fr-FR" sz="2000" dirty="0" smtClean="0">
                <a:effectLst/>
              </a:rPr>
              <a:t>.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</a:rPr>
              <a:t>Красота семьи и детей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ffectLst/>
              </a:rPr>
              <a:t>–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</a:rPr>
              <a:t>как луч света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ffectLst/>
              </a:rPr>
              <a:t>,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</a:rPr>
              <a:t>что быстр и неуловим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ffectLst/>
              </a:rPr>
              <a:t>.</a:t>
            </a:r>
            <a:r>
              <a:rPr lang="fr-FR" sz="20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effectLst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83719"/>
            <a:ext cx="6264696" cy="365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49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745379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 smtClean="0"/>
              <a:t> </a:t>
            </a:r>
            <a:r>
              <a:rPr lang="fr-FR" sz="2400" dirty="0"/>
              <a:t>Faut-il raconter des contes, chanter des berceuses ?</a:t>
            </a:r>
            <a:endParaRPr lang="ru-RU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03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76672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/>
              <a:t>Qu’est-ce que vous pensez de la musique? L’enfant, doit-il apprendre à jouer du piano, du violon ? </a:t>
            </a:r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854202" cy="385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3501394" cy="245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38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6672"/>
            <a:ext cx="957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Chez </a:t>
            </a:r>
            <a:r>
              <a:rPr lang="fr-FR" sz="2400" dirty="0"/>
              <a:t>vous vous inventez vos methodes de l’éducation de vos enfants. Vous pouvez le faire vous-même ou en groupes.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89741" y="2204864"/>
            <a:ext cx="7364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 DEVOIR à DOMICILE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029" y="3212976"/>
            <a:ext cx="41052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5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76672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Les</a:t>
            </a:r>
            <a:r>
              <a:rPr lang="en-US" sz="2800" dirty="0" smtClean="0"/>
              <a:t> </a:t>
            </a:r>
            <a:r>
              <a:rPr lang="en-US" sz="2800" dirty="0" err="1" smtClean="0"/>
              <a:t>pr</a:t>
            </a:r>
            <a:r>
              <a:rPr lang="en-US" sz="2800" dirty="0" err="1"/>
              <a:t>é</a:t>
            </a:r>
            <a:r>
              <a:rPr lang="en-US" sz="2800" dirty="0" err="1" smtClean="0"/>
              <a:t>positions</a:t>
            </a:r>
            <a:r>
              <a:rPr lang="en-US" sz="2800" dirty="0" smtClean="0"/>
              <a:t> </a:t>
            </a:r>
            <a:r>
              <a:rPr lang="en-US" sz="2800" dirty="0"/>
              <a:t>infinitives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195736" y="162880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 смотрю, как мама готовит завтрак</a:t>
            </a:r>
          </a:p>
          <a:p>
            <a:endParaRPr lang="ru-RU" dirty="0"/>
          </a:p>
          <a:p>
            <a:r>
              <a:rPr lang="en-US" dirty="0" smtClean="0"/>
              <a:t>Je </a:t>
            </a:r>
            <a:r>
              <a:rPr lang="en-US" dirty="0" err="1" smtClean="0"/>
              <a:t>regarde</a:t>
            </a:r>
            <a:r>
              <a:rPr lang="en-US" dirty="0" smtClean="0"/>
              <a:t> ma </a:t>
            </a:r>
            <a:r>
              <a:rPr lang="en-US" dirty="0" err="1" smtClean="0"/>
              <a:t>mère</a:t>
            </a:r>
            <a:r>
              <a:rPr lang="en-US" dirty="0" smtClean="0"/>
              <a:t> </a:t>
            </a:r>
            <a:r>
              <a:rPr lang="en-US" dirty="0" err="1" smtClean="0"/>
              <a:t>préparer</a:t>
            </a:r>
            <a:r>
              <a:rPr lang="en-US" dirty="0" smtClean="0"/>
              <a:t> le petit </a:t>
            </a:r>
            <a:r>
              <a:rPr lang="en-US" dirty="0" err="1" smtClean="0"/>
              <a:t>déje</a:t>
            </a:r>
            <a:r>
              <a:rPr lang="fr-FR" dirty="0"/>
              <a:t>u</a:t>
            </a:r>
            <a:r>
              <a:rPr lang="en-US" dirty="0" err="1" smtClean="0"/>
              <a:t>ner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8960"/>
            <a:ext cx="42862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83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877843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Regarder</a:t>
            </a:r>
            <a:r>
              <a:rPr lang="en-US" sz="3200" dirty="0" smtClean="0"/>
              <a:t>, </a:t>
            </a:r>
            <a:r>
              <a:rPr lang="en-US" sz="3200" dirty="0" err="1" smtClean="0"/>
              <a:t>voir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55651" y="807515"/>
            <a:ext cx="20617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entendre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4206" y="3782943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écouter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392480" y="4076934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sentir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38" y="1700808"/>
            <a:ext cx="1921396" cy="192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56171"/>
            <a:ext cx="1959793" cy="260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70" y="4490829"/>
            <a:ext cx="2237234" cy="219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68" y="4568657"/>
            <a:ext cx="2637332" cy="203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7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830" y="548679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Я слышу, как мой брат играет на гитаре</a:t>
            </a:r>
          </a:p>
          <a:p>
            <a:pPr algn="ctr"/>
            <a:endParaRPr lang="ru-RU" sz="2400" dirty="0"/>
          </a:p>
          <a:p>
            <a:pPr algn="ctr"/>
            <a:r>
              <a:rPr lang="en-US" sz="2400" dirty="0" err="1" smtClean="0"/>
              <a:t>J’entends</a:t>
            </a:r>
            <a:r>
              <a:rPr lang="en-US" sz="2400" dirty="0" smtClean="0"/>
              <a:t> </a:t>
            </a:r>
            <a:r>
              <a:rPr lang="en-US" sz="2400" dirty="0" err="1" smtClean="0"/>
              <a:t>mon</a:t>
            </a:r>
            <a:r>
              <a:rPr lang="en-US" sz="2400" dirty="0" smtClean="0"/>
              <a:t> frère </a:t>
            </a:r>
            <a:r>
              <a:rPr lang="en-US" sz="2400" dirty="0" err="1" smtClean="0"/>
              <a:t>jouer</a:t>
            </a:r>
            <a:r>
              <a:rPr lang="en-US" sz="2400" dirty="0" smtClean="0"/>
              <a:t> de la </a:t>
            </a:r>
            <a:r>
              <a:rPr lang="en-US" sz="2400" dirty="0" err="1" smtClean="0"/>
              <a:t>guitare</a:t>
            </a:r>
            <a:endParaRPr lang="ru-RU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88840"/>
            <a:ext cx="6191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7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3200" dirty="0" smtClean="0"/>
              <a:t>Un café de Paris</a:t>
            </a:r>
            <a:endParaRPr lang="ru-RU" sz="32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44" y="184482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3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09673" y="2066319"/>
            <a:ext cx="3694114" cy="216302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Des parents</a:t>
            </a:r>
            <a:endParaRPr lang="ru-RU" sz="66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435944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11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731519"/>
            <a:ext cx="3518103" cy="34747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14191"/>
            <a:ext cx="381000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45558"/>
            <a:ext cx="3744416" cy="344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2417" y="4797152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Une</a:t>
            </a:r>
            <a:r>
              <a:rPr lang="en-US" sz="4400" dirty="0" smtClean="0"/>
              <a:t> </a:t>
            </a:r>
            <a:r>
              <a:rPr lang="en-US" sz="4400" dirty="0" err="1" smtClean="0"/>
              <a:t>mère</a:t>
            </a:r>
            <a:endParaRPr lang="ru-RU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4962128" y="4735596"/>
            <a:ext cx="385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Un </a:t>
            </a:r>
            <a:r>
              <a:rPr lang="en-US" sz="4800" dirty="0" err="1" smtClean="0"/>
              <a:t>père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900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013176"/>
            <a:ext cx="6512511" cy="1143000"/>
          </a:xfrm>
        </p:spPr>
        <p:txBody>
          <a:bodyPr/>
          <a:lstStyle/>
          <a:p>
            <a:pPr algn="ctr"/>
            <a:r>
              <a:rPr lang="en-US" sz="7200" dirty="0" smtClean="0"/>
              <a:t>Un enfant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5399881" cy="390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77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217540" cy="298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7240" y="4797152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Un </a:t>
            </a:r>
            <a:r>
              <a:rPr lang="en-US" sz="6000" dirty="0" err="1" smtClean="0"/>
              <a:t>fils</a:t>
            </a:r>
            <a:endParaRPr lang="ru-RU" sz="6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75" y="1013460"/>
            <a:ext cx="3768992" cy="297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67064" y="4776045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Une</a:t>
            </a:r>
            <a:r>
              <a:rPr lang="en-US" sz="6000" dirty="0" smtClean="0"/>
              <a:t> </a:t>
            </a:r>
            <a:r>
              <a:rPr lang="en-US" sz="6000" dirty="0" err="1" smtClean="0"/>
              <a:t>fille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19925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013176"/>
            <a:ext cx="6512511" cy="1143000"/>
          </a:xfrm>
        </p:spPr>
        <p:txBody>
          <a:bodyPr/>
          <a:lstStyle/>
          <a:p>
            <a:r>
              <a:rPr lang="en-US" dirty="0" smtClean="0"/>
              <a:t>Des </a:t>
            </a:r>
            <a:r>
              <a:rPr lang="en-US" dirty="0" err="1" smtClean="0"/>
              <a:t>petits-enfants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56769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79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62178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367240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4941168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Un </a:t>
            </a:r>
            <a:r>
              <a:rPr lang="en-US" sz="4400" dirty="0" err="1" smtClean="0"/>
              <a:t>bébé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5517232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Un </a:t>
            </a:r>
            <a:r>
              <a:rPr lang="en-US" sz="5400" dirty="0" err="1" smtClean="0"/>
              <a:t>nourisson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73069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725144"/>
            <a:ext cx="6512511" cy="1143000"/>
          </a:xfrm>
        </p:spPr>
        <p:txBody>
          <a:bodyPr/>
          <a:lstStyle/>
          <a:p>
            <a:pPr algn="ctr"/>
            <a:r>
              <a:rPr lang="en-US" sz="7200" dirty="0" err="1" smtClean="0"/>
              <a:t>élever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62473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28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885</TotalTime>
  <Words>462</Words>
  <Application>Microsoft Office PowerPoint</Application>
  <PresentationFormat>Экран (4:3)</PresentationFormat>
  <Paragraphs>48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Воздушный поток</vt:lpstr>
      <vt:lpstr>Презентация PowerPoint</vt:lpstr>
      <vt:lpstr>La beauté de la famille et des enfants – comme celle de la lumière – est celle de la rapidité, de la mobilité, de l’insaisissable.  Jean Michel Jarre.  Красота семьи и детей– как луч света, что быстр и неуловим.  </vt:lpstr>
      <vt:lpstr>Презентация PowerPoint</vt:lpstr>
      <vt:lpstr>Презентация PowerPoint</vt:lpstr>
      <vt:lpstr>Un enfant</vt:lpstr>
      <vt:lpstr>Презентация PowerPoint</vt:lpstr>
      <vt:lpstr>Des petits-enfants</vt:lpstr>
      <vt:lpstr>Презентация PowerPoint</vt:lpstr>
      <vt:lpstr>élever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 25 ans…</vt:lpstr>
      <vt:lpstr>Faut-il punir ses enfants?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40</cp:revision>
  <dcterms:created xsi:type="dcterms:W3CDTF">2013-04-17T10:41:57Z</dcterms:created>
  <dcterms:modified xsi:type="dcterms:W3CDTF">2013-04-23T11:03:22Z</dcterms:modified>
</cp:coreProperties>
</file>