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70" r:id="rId6"/>
    <p:sldId id="260" r:id="rId7"/>
    <p:sldId id="271" r:id="rId8"/>
    <p:sldId id="272" r:id="rId9"/>
    <p:sldId id="264" r:id="rId10"/>
    <p:sldId id="261" r:id="rId11"/>
    <p:sldId id="263" r:id="rId12"/>
    <p:sldId id="262" r:id="rId13"/>
    <p:sldId id="274" r:id="rId14"/>
    <p:sldId id="265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B1E1E-4792-4DBE-955A-292F17B74E5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D4138-4241-49FA-9B10-CF171D61F4A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latin typeface="Arial Black" pitchFamily="34" charset="0"/>
            </a:rPr>
            <a:t>гигиена</a:t>
          </a:r>
          <a:endParaRPr lang="ru-RU" sz="2000" dirty="0">
            <a:solidFill>
              <a:schemeClr val="bg1"/>
            </a:solidFill>
            <a:latin typeface="Arial Black" pitchFamily="34" charset="0"/>
          </a:endParaRPr>
        </a:p>
      </dgm:t>
    </dgm:pt>
    <dgm:pt modelId="{727B040D-CB6D-4BDC-A165-CDD7DDC33A5A}" type="parTrans" cxnId="{7CF1FEDE-9430-4B93-8344-22ACEF89AC2D}">
      <dgm:prSet/>
      <dgm:spPr/>
      <dgm:t>
        <a:bodyPr/>
        <a:lstStyle/>
        <a:p>
          <a:endParaRPr lang="ru-RU"/>
        </a:p>
      </dgm:t>
    </dgm:pt>
    <dgm:pt modelId="{2A3C30D8-6B65-4F85-A82E-CBFD6599DC68}" type="sibTrans" cxnId="{7CF1FEDE-9430-4B93-8344-22ACEF89AC2D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686F295F-72F4-442B-B77A-5AE78314640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000" b="1" dirty="0" smtClean="0">
              <a:latin typeface="Arial Black" pitchFamily="34" charset="0"/>
            </a:rPr>
            <a:t>режим дня</a:t>
          </a:r>
          <a:endParaRPr lang="ru-RU" sz="2000" dirty="0">
            <a:latin typeface="Arial Black" pitchFamily="34" charset="0"/>
          </a:endParaRPr>
        </a:p>
      </dgm:t>
    </dgm:pt>
    <dgm:pt modelId="{ED08A9EB-9EE3-4D53-AC68-133EA08A7C49}" type="parTrans" cxnId="{DA4506AA-5132-4E01-B09E-74FBE3867DFD}">
      <dgm:prSet/>
      <dgm:spPr/>
      <dgm:t>
        <a:bodyPr/>
        <a:lstStyle/>
        <a:p>
          <a:endParaRPr lang="ru-RU"/>
        </a:p>
      </dgm:t>
    </dgm:pt>
    <dgm:pt modelId="{31CCA1B6-778B-4347-975A-9CEC4359CC76}" type="sibTrans" cxnId="{DA4506AA-5132-4E01-B09E-74FBE3867DFD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D4DFB29C-D3E4-49BB-925C-4C1A65A04798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000" b="1" dirty="0" smtClean="0">
              <a:latin typeface="Arial Black" pitchFamily="34" charset="0"/>
            </a:rPr>
            <a:t>питание</a:t>
          </a:r>
          <a:endParaRPr lang="ru-RU" sz="2000" b="1" dirty="0">
            <a:latin typeface="Arial Black" pitchFamily="34" charset="0"/>
          </a:endParaRPr>
        </a:p>
      </dgm:t>
    </dgm:pt>
    <dgm:pt modelId="{D552FC0D-85F7-42D7-B3C1-97A205392D01}" type="parTrans" cxnId="{4E07E689-D7A2-4962-BE9E-CB4E8A21E840}">
      <dgm:prSet/>
      <dgm:spPr/>
      <dgm:t>
        <a:bodyPr/>
        <a:lstStyle/>
        <a:p>
          <a:endParaRPr lang="ru-RU"/>
        </a:p>
      </dgm:t>
    </dgm:pt>
    <dgm:pt modelId="{F430D0A4-909B-4F6B-A35A-FBBD27BD7312}" type="sibTrans" cxnId="{4E07E689-D7A2-4962-BE9E-CB4E8A21E84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749CC550-6DA0-4E48-A154-C21AF9F0644B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smtClean="0">
              <a:latin typeface="Arial Black" pitchFamily="34" charset="0"/>
            </a:rPr>
            <a:t>спорт</a:t>
          </a:r>
          <a:endParaRPr lang="ru-RU" sz="2000" b="1" dirty="0">
            <a:latin typeface="Arial Black" pitchFamily="34" charset="0"/>
          </a:endParaRPr>
        </a:p>
      </dgm:t>
    </dgm:pt>
    <dgm:pt modelId="{418A26F8-E788-4E84-88D3-754C48A8C35F}" type="parTrans" cxnId="{02B64B7D-1FA8-4B03-A468-F53106E3DAD9}">
      <dgm:prSet/>
      <dgm:spPr/>
      <dgm:t>
        <a:bodyPr/>
        <a:lstStyle/>
        <a:p>
          <a:endParaRPr lang="ru-RU"/>
        </a:p>
      </dgm:t>
    </dgm:pt>
    <dgm:pt modelId="{B1A8C69E-AFC6-40B2-85B0-A7883501E2DA}" type="sibTrans" cxnId="{02B64B7D-1FA8-4B03-A468-F53106E3DAD9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137C2150-E961-464D-B11A-9876B8424BE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 Black" pitchFamily="34" charset="0"/>
            </a:rPr>
            <a:t>безопасное поведение</a:t>
          </a:r>
          <a:endParaRPr lang="ru-RU" b="1" dirty="0">
            <a:latin typeface="Arial Black" pitchFamily="34" charset="0"/>
          </a:endParaRPr>
        </a:p>
      </dgm:t>
    </dgm:pt>
    <dgm:pt modelId="{A801D664-04E4-41F1-88C2-A3FB36F6186A}" type="parTrans" cxnId="{1B607EA0-D405-41DC-BC25-A6ED24E6A3DE}">
      <dgm:prSet/>
      <dgm:spPr/>
      <dgm:t>
        <a:bodyPr/>
        <a:lstStyle/>
        <a:p>
          <a:endParaRPr lang="ru-RU"/>
        </a:p>
      </dgm:t>
    </dgm:pt>
    <dgm:pt modelId="{326A86AC-9351-4E08-A412-D16EAEA18E9C}" type="sibTrans" cxnId="{1B607EA0-D405-41DC-BC25-A6ED24E6A3DE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B2DA69F1-558B-4DC4-AF88-D837A5ACD619}" type="pres">
      <dgm:prSet presAssocID="{5D3B1E1E-4792-4DBE-955A-292F17B74E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ED9D2-02E5-49A1-A766-D3C43A338650}" type="pres">
      <dgm:prSet presAssocID="{9EDD4138-4241-49FA-9B10-CF171D61F4A7}" presName="node" presStyleLbl="node1" presStyleIdx="0" presStyleCnt="5" custScaleX="102101" custScaleY="99998" custRadScaleRad="100102" custRadScaleInc="5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5038-A943-4873-AC39-C9E87A36C47B}" type="pres">
      <dgm:prSet presAssocID="{2A3C30D8-6B65-4F85-A82E-CBFD6599DC6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A0B2059-CC0B-422C-A2E1-6AA05079AAD7}" type="pres">
      <dgm:prSet presAssocID="{2A3C30D8-6B65-4F85-A82E-CBFD6599DC6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A459A7F-C196-479F-BA41-57F7389B9275}" type="pres">
      <dgm:prSet presAssocID="{686F295F-72F4-442B-B77A-5AE783146409}" presName="node" presStyleLbl="node1" presStyleIdx="1" presStyleCnt="5" custRadScaleRad="115402" custRadScaleInc="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03B6-7E11-4301-8A62-AB3E3C019F8A}" type="pres">
      <dgm:prSet presAssocID="{31CCA1B6-778B-4347-975A-9CEC4359CC7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02C15F3-B6CC-4F4E-B918-7AD8506405F5}" type="pres">
      <dgm:prSet presAssocID="{31CCA1B6-778B-4347-975A-9CEC4359CC7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28A2F91-1D23-42BD-A169-0E6B7B946056}" type="pres">
      <dgm:prSet presAssocID="{D4DFB29C-D3E4-49BB-925C-4C1A65A04798}" presName="node" presStyleLbl="node1" presStyleIdx="2" presStyleCnt="5" custRadScaleRad="110766" custRadScaleInc="-19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A8476-772D-4584-A486-8C6595716276}" type="pres">
      <dgm:prSet presAssocID="{F430D0A4-909B-4F6B-A35A-FBBD27BD731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2E94194-7625-4DB8-8FE8-CD734F20CF9E}" type="pres">
      <dgm:prSet presAssocID="{F430D0A4-909B-4F6B-A35A-FBBD27BD731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C8CA968-3097-4B11-A95E-093146758CBC}" type="pres">
      <dgm:prSet presAssocID="{749CC550-6DA0-4E48-A154-C21AF9F0644B}" presName="node" presStyleLbl="node1" presStyleIdx="3" presStyleCnt="5" custRadScaleRad="108954" custRadScaleInc="16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F479-9579-4D42-BD7B-AEC93DD40C81}" type="pres">
      <dgm:prSet presAssocID="{B1A8C69E-AFC6-40B2-85B0-A7883501E2D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54F5C2D-4BFC-47E9-9890-D1759E24BFF8}" type="pres">
      <dgm:prSet presAssocID="{B1A8C69E-AFC6-40B2-85B0-A7883501E2D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23694DB-B4CB-4FA4-9975-5388D2A707F9}" type="pres">
      <dgm:prSet presAssocID="{137C2150-E961-464D-B11A-9876B8424BE2}" presName="node" presStyleLbl="node1" presStyleIdx="4" presStyleCnt="5" custRadScaleRad="110250" custRadScaleInc="-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A8AC8-3208-49E7-9398-469450BA536E}" type="pres">
      <dgm:prSet presAssocID="{326A86AC-9351-4E08-A412-D16EAEA18E9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9916415-D506-4EED-8C42-37BA54F471E7}" type="pres">
      <dgm:prSet presAssocID="{326A86AC-9351-4E08-A412-D16EAEA18E9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2B64B7D-1FA8-4B03-A468-F53106E3DAD9}" srcId="{5D3B1E1E-4792-4DBE-955A-292F17B74E57}" destId="{749CC550-6DA0-4E48-A154-C21AF9F0644B}" srcOrd="3" destOrd="0" parTransId="{418A26F8-E788-4E84-88D3-754C48A8C35F}" sibTransId="{B1A8C69E-AFC6-40B2-85B0-A7883501E2DA}"/>
    <dgm:cxn modelId="{07E349C9-8B8A-4966-94EA-AA0D78588222}" type="presOf" srcId="{137C2150-E961-464D-B11A-9876B8424BE2}" destId="{223694DB-B4CB-4FA4-9975-5388D2A707F9}" srcOrd="0" destOrd="0" presId="urn:microsoft.com/office/officeart/2005/8/layout/cycle2"/>
    <dgm:cxn modelId="{B4D08B1B-BF7F-4B37-910B-1D487D6FACF4}" type="presOf" srcId="{B1A8C69E-AFC6-40B2-85B0-A7883501E2DA}" destId="{B3B7F479-9579-4D42-BD7B-AEC93DD40C81}" srcOrd="0" destOrd="0" presId="urn:microsoft.com/office/officeart/2005/8/layout/cycle2"/>
    <dgm:cxn modelId="{44B4EE15-442F-49B5-A6F2-F0BBCAB094D5}" type="presOf" srcId="{F430D0A4-909B-4F6B-A35A-FBBD27BD7312}" destId="{15AA8476-772D-4584-A486-8C6595716276}" srcOrd="0" destOrd="0" presId="urn:microsoft.com/office/officeart/2005/8/layout/cycle2"/>
    <dgm:cxn modelId="{6DA977E0-3556-43B4-8847-D4894B99700A}" type="presOf" srcId="{686F295F-72F4-442B-B77A-5AE783146409}" destId="{7A459A7F-C196-479F-BA41-57F7389B9275}" srcOrd="0" destOrd="0" presId="urn:microsoft.com/office/officeart/2005/8/layout/cycle2"/>
    <dgm:cxn modelId="{1B607EA0-D405-41DC-BC25-A6ED24E6A3DE}" srcId="{5D3B1E1E-4792-4DBE-955A-292F17B74E57}" destId="{137C2150-E961-464D-B11A-9876B8424BE2}" srcOrd="4" destOrd="0" parTransId="{A801D664-04E4-41F1-88C2-A3FB36F6186A}" sibTransId="{326A86AC-9351-4E08-A412-D16EAEA18E9C}"/>
    <dgm:cxn modelId="{FBF0479D-A838-4D82-A547-1A518032DE33}" type="presOf" srcId="{5D3B1E1E-4792-4DBE-955A-292F17B74E57}" destId="{B2DA69F1-558B-4DC4-AF88-D837A5ACD619}" srcOrd="0" destOrd="0" presId="urn:microsoft.com/office/officeart/2005/8/layout/cycle2"/>
    <dgm:cxn modelId="{730A4A07-15D2-4C1D-B097-50F23C6C4085}" type="presOf" srcId="{9EDD4138-4241-49FA-9B10-CF171D61F4A7}" destId="{839ED9D2-02E5-49A1-A766-D3C43A338650}" srcOrd="0" destOrd="0" presId="urn:microsoft.com/office/officeart/2005/8/layout/cycle2"/>
    <dgm:cxn modelId="{81C8747E-D0CA-47A9-8579-053F90B5C144}" type="presOf" srcId="{F430D0A4-909B-4F6B-A35A-FBBD27BD7312}" destId="{52E94194-7625-4DB8-8FE8-CD734F20CF9E}" srcOrd="1" destOrd="0" presId="urn:microsoft.com/office/officeart/2005/8/layout/cycle2"/>
    <dgm:cxn modelId="{B7EB944B-221F-4A86-AB9D-BE5DB8AF1A13}" type="presOf" srcId="{326A86AC-9351-4E08-A412-D16EAEA18E9C}" destId="{F9916415-D506-4EED-8C42-37BA54F471E7}" srcOrd="1" destOrd="0" presId="urn:microsoft.com/office/officeart/2005/8/layout/cycle2"/>
    <dgm:cxn modelId="{D624ADCE-C9B6-495F-B7FC-35A579A3422F}" type="presOf" srcId="{D4DFB29C-D3E4-49BB-925C-4C1A65A04798}" destId="{B28A2F91-1D23-42BD-A169-0E6B7B946056}" srcOrd="0" destOrd="0" presId="urn:microsoft.com/office/officeart/2005/8/layout/cycle2"/>
    <dgm:cxn modelId="{7CF1FEDE-9430-4B93-8344-22ACEF89AC2D}" srcId="{5D3B1E1E-4792-4DBE-955A-292F17B74E57}" destId="{9EDD4138-4241-49FA-9B10-CF171D61F4A7}" srcOrd="0" destOrd="0" parTransId="{727B040D-CB6D-4BDC-A165-CDD7DDC33A5A}" sibTransId="{2A3C30D8-6B65-4F85-A82E-CBFD6599DC68}"/>
    <dgm:cxn modelId="{44A98208-9CF3-4CE7-B055-9BECCEF0520E}" type="presOf" srcId="{749CC550-6DA0-4E48-A154-C21AF9F0644B}" destId="{0C8CA968-3097-4B11-A95E-093146758CBC}" srcOrd="0" destOrd="0" presId="urn:microsoft.com/office/officeart/2005/8/layout/cycle2"/>
    <dgm:cxn modelId="{F9844383-D82E-49B6-A9A8-5D9C788D9237}" type="presOf" srcId="{2A3C30D8-6B65-4F85-A82E-CBFD6599DC68}" destId="{BA0B2059-CC0B-422C-A2E1-6AA05079AAD7}" srcOrd="1" destOrd="0" presId="urn:microsoft.com/office/officeart/2005/8/layout/cycle2"/>
    <dgm:cxn modelId="{84655718-CAAA-4365-8A06-91FFB861F7C6}" type="presOf" srcId="{B1A8C69E-AFC6-40B2-85B0-A7883501E2DA}" destId="{E54F5C2D-4BFC-47E9-9890-D1759E24BFF8}" srcOrd="1" destOrd="0" presId="urn:microsoft.com/office/officeart/2005/8/layout/cycle2"/>
    <dgm:cxn modelId="{FABDBEF3-BC91-488D-86FE-10A68F4D3C72}" type="presOf" srcId="{31CCA1B6-778B-4347-975A-9CEC4359CC76}" destId="{902C15F3-B6CC-4F4E-B918-7AD8506405F5}" srcOrd="1" destOrd="0" presId="urn:microsoft.com/office/officeart/2005/8/layout/cycle2"/>
    <dgm:cxn modelId="{1B5F0FF3-6CA6-4C46-B21B-EF2135D2B664}" type="presOf" srcId="{326A86AC-9351-4E08-A412-D16EAEA18E9C}" destId="{BC0A8AC8-3208-49E7-9398-469450BA536E}" srcOrd="0" destOrd="0" presId="urn:microsoft.com/office/officeart/2005/8/layout/cycle2"/>
    <dgm:cxn modelId="{D78430DA-EF7A-45AD-81E0-E29B7D05C591}" type="presOf" srcId="{2A3C30D8-6B65-4F85-A82E-CBFD6599DC68}" destId="{D8DF5038-A943-4873-AC39-C9E87A36C47B}" srcOrd="0" destOrd="0" presId="urn:microsoft.com/office/officeart/2005/8/layout/cycle2"/>
    <dgm:cxn modelId="{4E07E689-D7A2-4962-BE9E-CB4E8A21E840}" srcId="{5D3B1E1E-4792-4DBE-955A-292F17B74E57}" destId="{D4DFB29C-D3E4-49BB-925C-4C1A65A04798}" srcOrd="2" destOrd="0" parTransId="{D552FC0D-85F7-42D7-B3C1-97A205392D01}" sibTransId="{F430D0A4-909B-4F6B-A35A-FBBD27BD7312}"/>
    <dgm:cxn modelId="{45C308B7-A113-4854-9BBD-1D130CD9FEB0}" type="presOf" srcId="{31CCA1B6-778B-4347-975A-9CEC4359CC76}" destId="{AD7703B6-7E11-4301-8A62-AB3E3C019F8A}" srcOrd="0" destOrd="0" presId="urn:microsoft.com/office/officeart/2005/8/layout/cycle2"/>
    <dgm:cxn modelId="{DA4506AA-5132-4E01-B09E-74FBE3867DFD}" srcId="{5D3B1E1E-4792-4DBE-955A-292F17B74E57}" destId="{686F295F-72F4-442B-B77A-5AE783146409}" srcOrd="1" destOrd="0" parTransId="{ED08A9EB-9EE3-4D53-AC68-133EA08A7C49}" sibTransId="{31CCA1B6-778B-4347-975A-9CEC4359CC76}"/>
    <dgm:cxn modelId="{27042D67-0598-45A6-840D-B4064F292D2C}" type="presParOf" srcId="{B2DA69F1-558B-4DC4-AF88-D837A5ACD619}" destId="{839ED9D2-02E5-49A1-A766-D3C43A338650}" srcOrd="0" destOrd="0" presId="urn:microsoft.com/office/officeart/2005/8/layout/cycle2"/>
    <dgm:cxn modelId="{9039AB8D-A0F8-43D5-BC35-75F0E84FED05}" type="presParOf" srcId="{B2DA69F1-558B-4DC4-AF88-D837A5ACD619}" destId="{D8DF5038-A943-4873-AC39-C9E87A36C47B}" srcOrd="1" destOrd="0" presId="urn:microsoft.com/office/officeart/2005/8/layout/cycle2"/>
    <dgm:cxn modelId="{064BDD34-6261-423B-BEB5-CB660EEBD4AF}" type="presParOf" srcId="{D8DF5038-A943-4873-AC39-C9E87A36C47B}" destId="{BA0B2059-CC0B-422C-A2E1-6AA05079AAD7}" srcOrd="0" destOrd="0" presId="urn:microsoft.com/office/officeart/2005/8/layout/cycle2"/>
    <dgm:cxn modelId="{FD6FFD5E-E5A4-4F19-87EA-6346B5DB8025}" type="presParOf" srcId="{B2DA69F1-558B-4DC4-AF88-D837A5ACD619}" destId="{7A459A7F-C196-479F-BA41-57F7389B9275}" srcOrd="2" destOrd="0" presId="urn:microsoft.com/office/officeart/2005/8/layout/cycle2"/>
    <dgm:cxn modelId="{0D3EA96A-AFC3-48FA-866A-8CC62C502BA8}" type="presParOf" srcId="{B2DA69F1-558B-4DC4-AF88-D837A5ACD619}" destId="{AD7703B6-7E11-4301-8A62-AB3E3C019F8A}" srcOrd="3" destOrd="0" presId="urn:microsoft.com/office/officeart/2005/8/layout/cycle2"/>
    <dgm:cxn modelId="{F492EEB7-D448-44D0-8638-6B3D56FA7AAE}" type="presParOf" srcId="{AD7703B6-7E11-4301-8A62-AB3E3C019F8A}" destId="{902C15F3-B6CC-4F4E-B918-7AD8506405F5}" srcOrd="0" destOrd="0" presId="urn:microsoft.com/office/officeart/2005/8/layout/cycle2"/>
    <dgm:cxn modelId="{3D3FCA49-C691-416C-B2F2-43A23234AEFC}" type="presParOf" srcId="{B2DA69F1-558B-4DC4-AF88-D837A5ACD619}" destId="{B28A2F91-1D23-42BD-A169-0E6B7B946056}" srcOrd="4" destOrd="0" presId="urn:microsoft.com/office/officeart/2005/8/layout/cycle2"/>
    <dgm:cxn modelId="{73B7D863-2BFF-4C36-B29A-743A88D6B832}" type="presParOf" srcId="{B2DA69F1-558B-4DC4-AF88-D837A5ACD619}" destId="{15AA8476-772D-4584-A486-8C6595716276}" srcOrd="5" destOrd="0" presId="urn:microsoft.com/office/officeart/2005/8/layout/cycle2"/>
    <dgm:cxn modelId="{E96DF4C9-5A5F-4C50-A3AD-5BCBBE07A662}" type="presParOf" srcId="{15AA8476-772D-4584-A486-8C6595716276}" destId="{52E94194-7625-4DB8-8FE8-CD734F20CF9E}" srcOrd="0" destOrd="0" presId="urn:microsoft.com/office/officeart/2005/8/layout/cycle2"/>
    <dgm:cxn modelId="{E98D6740-6D48-4D15-9DD2-7E64FD31A7F0}" type="presParOf" srcId="{B2DA69F1-558B-4DC4-AF88-D837A5ACD619}" destId="{0C8CA968-3097-4B11-A95E-093146758CBC}" srcOrd="6" destOrd="0" presId="urn:microsoft.com/office/officeart/2005/8/layout/cycle2"/>
    <dgm:cxn modelId="{FEDF086E-FF03-429F-94E1-CBC7F02DB237}" type="presParOf" srcId="{B2DA69F1-558B-4DC4-AF88-D837A5ACD619}" destId="{B3B7F479-9579-4D42-BD7B-AEC93DD40C81}" srcOrd="7" destOrd="0" presId="urn:microsoft.com/office/officeart/2005/8/layout/cycle2"/>
    <dgm:cxn modelId="{1822DD11-DA2E-4F76-B481-265E0B96EF72}" type="presParOf" srcId="{B3B7F479-9579-4D42-BD7B-AEC93DD40C81}" destId="{E54F5C2D-4BFC-47E9-9890-D1759E24BFF8}" srcOrd="0" destOrd="0" presId="urn:microsoft.com/office/officeart/2005/8/layout/cycle2"/>
    <dgm:cxn modelId="{C0AE8F08-40B2-40E4-9F19-259D1BD80F58}" type="presParOf" srcId="{B2DA69F1-558B-4DC4-AF88-D837A5ACD619}" destId="{223694DB-B4CB-4FA4-9975-5388D2A707F9}" srcOrd="8" destOrd="0" presId="urn:microsoft.com/office/officeart/2005/8/layout/cycle2"/>
    <dgm:cxn modelId="{118C5D85-B3F1-44DE-B8FE-813DB58625E4}" type="presParOf" srcId="{B2DA69F1-558B-4DC4-AF88-D837A5ACD619}" destId="{BC0A8AC8-3208-49E7-9398-469450BA536E}" srcOrd="9" destOrd="0" presId="urn:microsoft.com/office/officeart/2005/8/layout/cycle2"/>
    <dgm:cxn modelId="{ABD11DFA-8B9E-4618-9595-D3FB5D6807C4}" type="presParOf" srcId="{BC0A8AC8-3208-49E7-9398-469450BA536E}" destId="{F9916415-D506-4EED-8C42-37BA54F471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ED9D2-02E5-49A1-A766-D3C43A338650}">
      <dsp:nvSpPr>
        <dsp:cNvPr id="0" name=""/>
        <dsp:cNvSpPr/>
      </dsp:nvSpPr>
      <dsp:spPr>
        <a:xfrm>
          <a:off x="3500459" y="0"/>
          <a:ext cx="2114615" cy="20710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 Black" pitchFamily="34" charset="0"/>
            </a:rPr>
            <a:t>гигиена</a:t>
          </a:r>
          <a:endParaRPr lang="ru-RU" sz="20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3500459" y="0"/>
        <a:ext cx="2114615" cy="2071060"/>
      </dsp:txXfrm>
    </dsp:sp>
    <dsp:sp modelId="{D8DF5038-A943-4873-AC39-C9E87A36C47B}">
      <dsp:nvSpPr>
        <dsp:cNvPr id="0" name=""/>
        <dsp:cNvSpPr/>
      </dsp:nvSpPr>
      <dsp:spPr>
        <a:xfrm rot="1932157">
          <a:off x="5630964" y="1573012"/>
          <a:ext cx="670325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32157">
        <a:off x="5630964" y="1573012"/>
        <a:ext cx="670325" cy="698996"/>
      </dsp:txXfrm>
    </dsp:sp>
    <dsp:sp modelId="{7A459A7F-C196-479F-BA41-57F7389B9275}">
      <dsp:nvSpPr>
        <dsp:cNvPr id="0" name=""/>
        <dsp:cNvSpPr/>
      </dsp:nvSpPr>
      <dsp:spPr>
        <a:xfrm>
          <a:off x="6357982" y="1785936"/>
          <a:ext cx="2071101" cy="207110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режим дня</a:t>
          </a:r>
          <a:endParaRPr lang="ru-RU" sz="2000" kern="1200" dirty="0">
            <a:latin typeface="Arial Black" pitchFamily="34" charset="0"/>
          </a:endParaRPr>
        </a:p>
      </dsp:txBody>
      <dsp:txXfrm>
        <a:off x="6357982" y="1785936"/>
        <a:ext cx="2071101" cy="2071101"/>
      </dsp:txXfrm>
    </dsp:sp>
    <dsp:sp modelId="{AD7703B6-7E11-4301-8A62-AB3E3C019F8A}">
      <dsp:nvSpPr>
        <dsp:cNvPr id="0" name=""/>
        <dsp:cNvSpPr/>
      </dsp:nvSpPr>
      <dsp:spPr>
        <a:xfrm rot="6431716">
          <a:off x="6650317" y="3957133"/>
          <a:ext cx="567243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6431716">
        <a:off x="6650317" y="3957133"/>
        <a:ext cx="567243" cy="698996"/>
      </dsp:txXfrm>
    </dsp:sp>
    <dsp:sp modelId="{B28A2F91-1D23-42BD-A169-0E6B7B946056}">
      <dsp:nvSpPr>
        <dsp:cNvPr id="0" name=""/>
        <dsp:cNvSpPr/>
      </dsp:nvSpPr>
      <dsp:spPr>
        <a:xfrm>
          <a:off x="5429301" y="4786898"/>
          <a:ext cx="2071101" cy="20711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питание</a:t>
          </a:r>
          <a:endParaRPr lang="ru-RU" sz="2000" b="1" kern="1200" dirty="0">
            <a:latin typeface="Arial Black" pitchFamily="34" charset="0"/>
          </a:endParaRPr>
        </a:p>
      </dsp:txBody>
      <dsp:txXfrm>
        <a:off x="5429301" y="4786898"/>
        <a:ext cx="2071101" cy="2071101"/>
      </dsp:txXfrm>
    </dsp:sp>
    <dsp:sp modelId="{15AA8476-772D-4584-A486-8C6595716276}">
      <dsp:nvSpPr>
        <dsp:cNvPr id="0" name=""/>
        <dsp:cNvSpPr/>
      </dsp:nvSpPr>
      <dsp:spPr>
        <a:xfrm rot="10800000">
          <a:off x="4035804" y="5472950"/>
          <a:ext cx="984737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035804" y="5472950"/>
        <a:ext cx="984737" cy="698996"/>
      </dsp:txXfrm>
    </dsp:sp>
    <dsp:sp modelId="{0C8CA968-3097-4B11-A95E-093146758CBC}">
      <dsp:nvSpPr>
        <dsp:cNvPr id="0" name=""/>
        <dsp:cNvSpPr/>
      </dsp:nvSpPr>
      <dsp:spPr>
        <a:xfrm>
          <a:off x="1500203" y="4786898"/>
          <a:ext cx="2071101" cy="20711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спорт</a:t>
          </a:r>
          <a:endParaRPr lang="ru-RU" sz="2000" b="1" kern="1200" dirty="0">
            <a:latin typeface="Arial Black" pitchFamily="34" charset="0"/>
          </a:endParaRPr>
        </a:p>
      </dsp:txBody>
      <dsp:txXfrm>
        <a:off x="1500203" y="4786898"/>
        <a:ext cx="2071101" cy="2071101"/>
      </dsp:txXfrm>
    </dsp:sp>
    <dsp:sp modelId="{B3B7F479-9579-4D42-BD7B-AEC93DD40C81}">
      <dsp:nvSpPr>
        <dsp:cNvPr id="0" name=""/>
        <dsp:cNvSpPr/>
      </dsp:nvSpPr>
      <dsp:spPr>
        <a:xfrm rot="15243449">
          <a:off x="1833226" y="3987609"/>
          <a:ext cx="556450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5243449">
        <a:off x="1833226" y="3987609"/>
        <a:ext cx="556450" cy="698996"/>
      </dsp:txXfrm>
    </dsp:sp>
    <dsp:sp modelId="{223694DB-B4CB-4FA4-9975-5388D2A707F9}">
      <dsp:nvSpPr>
        <dsp:cNvPr id="0" name=""/>
        <dsp:cNvSpPr/>
      </dsp:nvSpPr>
      <dsp:spPr>
        <a:xfrm>
          <a:off x="642947" y="1785930"/>
          <a:ext cx="2071101" cy="207110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itchFamily="34" charset="0"/>
            </a:rPr>
            <a:t>безопасное поведение</a:t>
          </a:r>
          <a:endParaRPr lang="ru-RU" sz="1600" b="1" kern="1200" dirty="0">
            <a:latin typeface="Arial Black" pitchFamily="34" charset="0"/>
          </a:endParaRPr>
        </a:p>
      </dsp:txBody>
      <dsp:txXfrm>
        <a:off x="642947" y="1785930"/>
        <a:ext cx="2071101" cy="2071101"/>
      </dsp:txXfrm>
    </dsp:sp>
    <dsp:sp modelId="{BC0A8AC8-3208-49E7-9398-469450BA536E}">
      <dsp:nvSpPr>
        <dsp:cNvPr id="0" name=""/>
        <dsp:cNvSpPr/>
      </dsp:nvSpPr>
      <dsp:spPr>
        <a:xfrm rot="19691372">
          <a:off x="2750025" y="1593401"/>
          <a:ext cx="689804" cy="69899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691372">
        <a:off x="2750025" y="1593401"/>
        <a:ext cx="689804" cy="69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016BCE-D944-4356-8BE5-7406170D85D4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5357F-AAEF-4A49-AE6B-C8E56B08B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Здоровье для человека </a:t>
            </a:r>
            <a:r>
              <a:rPr lang="ru-RU" sz="4800" b="1" i="1" dirty="0" smtClean="0">
                <a:solidFill>
                  <a:srgbClr val="0070C0"/>
                </a:solidFill>
              </a:rPr>
              <a:t>– </a:t>
            </a:r>
          </a:p>
          <a:p>
            <a:pPr algn="r"/>
            <a:r>
              <a:rPr lang="ru-RU" sz="4800" b="1" i="1" dirty="0" smtClean="0">
                <a:solidFill>
                  <a:srgbClr val="0070C0"/>
                </a:solidFill>
              </a:rPr>
              <a:t>самая </a:t>
            </a:r>
            <a:r>
              <a:rPr lang="ru-RU" sz="4800" b="1" i="1" dirty="0">
                <a:solidFill>
                  <a:srgbClr val="0070C0"/>
                </a:solidFill>
              </a:rPr>
              <a:t>главная ценность.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07181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Здоровье – это вершина,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4800" b="1" i="1" dirty="0" smtClean="0">
                <a:solidFill>
                  <a:srgbClr val="C00000"/>
                </a:solidFill>
              </a:rPr>
              <a:t>на </a:t>
            </a:r>
            <a:r>
              <a:rPr lang="ru-RU" sz="4800" b="1" i="1" dirty="0">
                <a:solidFill>
                  <a:srgbClr val="C00000"/>
                </a:solidFill>
              </a:rPr>
              <a:t>которую человек </a:t>
            </a:r>
            <a:r>
              <a:rPr lang="ru-RU" sz="4800" b="1" i="1" dirty="0" smtClean="0">
                <a:solidFill>
                  <a:srgbClr val="C00000"/>
                </a:solidFill>
              </a:rPr>
              <a:t>должен подняться </a:t>
            </a:r>
            <a:r>
              <a:rPr lang="ru-RU" sz="4800" b="1" i="1" dirty="0">
                <a:solidFill>
                  <a:srgbClr val="C00000"/>
                </a:solidFill>
              </a:rPr>
              <a:t>сам.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3357554" y="285728"/>
            <a:ext cx="2638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МЕНЮ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429" name="WordArt 21"/>
          <p:cNvSpPr>
            <a:spLocks noChangeArrowheads="1" noChangeShapeType="1" noTextEdit="1"/>
          </p:cNvSpPr>
          <p:nvPr/>
        </p:nvSpPr>
        <p:spPr bwMode="auto">
          <a:xfrm>
            <a:off x="1643042" y="2000240"/>
            <a:ext cx="5667375" cy="92869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ЗАВТРАК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28" name="Рисунок 22" descr="http://cocukvekabala.files.wordpress.com/2009/11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2409826" cy="2638425"/>
          </a:xfrm>
          <a:prstGeom prst="rect">
            <a:avLst/>
          </a:prstGeom>
          <a:noFill/>
        </p:spPr>
      </p:pic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1895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214678" y="285728"/>
            <a:ext cx="2638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МЕНЮ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2714612" y="2071678"/>
            <a:ext cx="3543300" cy="381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ОБЕД</a:t>
            </a:r>
            <a:endParaRPr lang="ru-RU" sz="2400" b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cocukvekabala.files.wordpress.com/2009/11/02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4" y="4143380"/>
            <a:ext cx="2214546" cy="24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143240" y="285728"/>
            <a:ext cx="2638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МЕНЮ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714612" y="1928802"/>
            <a:ext cx="3514725" cy="4000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УЖИН</a:t>
            </a:r>
            <a:endParaRPr lang="ru-RU" sz="2800" b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1" name="Рисунок 22" descr="http://cocukvekabala.files.wordpress.com/2009/11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714884"/>
            <a:ext cx="2847975" cy="1895475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72567" cy="74851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Человеку нужно есть,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Чтобы встать и чтобы сесть,</a:t>
            </a:r>
          </a:p>
          <a:p>
            <a:pPr algn="just">
              <a:lnSpc>
                <a:spcPct val="150000"/>
              </a:lnSpc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Чтобы прыгать,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кувыркатьсч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Песни петь, дружить, смеяться,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Чтоб расти и развиваться,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 при этом не болеть.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Нужно правильно питаться,</a:t>
            </a:r>
          </a:p>
          <a:p>
            <a:pPr algn="just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 самых юных лет уметь.</a:t>
            </a:r>
          </a:p>
          <a:p>
            <a:pPr algn="just">
              <a:lnSpc>
                <a:spcPct val="150000"/>
              </a:lnSpc>
            </a:pP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1214414" y="71414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1214414" y="34290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ShapeType="1"/>
          </p:cNvSpPr>
          <p:nvPr/>
        </p:nvSpPr>
        <p:spPr bwMode="auto">
          <a:xfrm flipH="1" flipV="1">
            <a:off x="4500562" y="71414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Рисунок 0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14422"/>
            <a:ext cx="4681538" cy="4772025"/>
          </a:xfrm>
          <a:prstGeom prst="rect">
            <a:avLst/>
          </a:prstGeom>
          <a:noFill/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3071802" y="4071942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СПОРТЗАЛ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257300" y="725805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1257300" y="1057275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H="1" flipV="1">
            <a:off x="4540250" y="725805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50" y="8288338"/>
            <a:ext cx="4681538" cy="4772025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13100" y="1102995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ПЕРЕМЕНА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257300" y="1405890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>
            <a:off x="1257300" y="173736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H="1" flipV="1">
            <a:off x="4540250" y="1405890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5050" y="15201900"/>
            <a:ext cx="4681538" cy="4772025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213100" y="1794510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СТОЛОВАЯ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1214414" y="71414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1214414" y="34290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ShapeType="1"/>
          </p:cNvSpPr>
          <p:nvPr/>
        </p:nvSpPr>
        <p:spPr bwMode="auto">
          <a:xfrm flipH="1" flipV="1">
            <a:off x="4500562" y="71414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Рисунок 0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14422"/>
            <a:ext cx="4681538" cy="4772025"/>
          </a:xfrm>
          <a:prstGeom prst="rect">
            <a:avLst/>
          </a:prstGeom>
          <a:noFill/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3071802" y="4071942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столовая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257300" y="725805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1257300" y="1057275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H="1" flipV="1">
            <a:off x="4540250" y="725805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50" y="8288338"/>
            <a:ext cx="4681538" cy="4772025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13100" y="1102995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ПЕРЕМЕНА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257300" y="1405890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>
            <a:off x="1257300" y="173736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H="1" flipV="1">
            <a:off x="4540250" y="1405890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5050" y="15201900"/>
            <a:ext cx="4681538" cy="4772025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213100" y="1794510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СТОЛОВАЯ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1214414" y="71414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1214414" y="34290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ShapeType="1"/>
          </p:cNvSpPr>
          <p:nvPr/>
        </p:nvSpPr>
        <p:spPr bwMode="auto">
          <a:xfrm flipH="1" flipV="1">
            <a:off x="4500562" y="71414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Рисунок 0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14422"/>
            <a:ext cx="4681538" cy="4772025"/>
          </a:xfrm>
          <a:prstGeom prst="rect">
            <a:avLst/>
          </a:prstGeom>
          <a:noFill/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3071802" y="4071942"/>
            <a:ext cx="285752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перемена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257300" y="725805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1257300" y="1057275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H="1" flipV="1">
            <a:off x="4540250" y="725805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50" y="8288338"/>
            <a:ext cx="4681538" cy="4772025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13100" y="1102995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ПЕРЕМЕНА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257300" y="14058900"/>
            <a:ext cx="6659563" cy="66595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>
            <a:off x="1257300" y="17373600"/>
            <a:ext cx="66595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H="1" flipV="1">
            <a:off x="4540250" y="14058900"/>
            <a:ext cx="69850" cy="6629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5050" y="15201900"/>
            <a:ext cx="4681538" cy="4772025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213100" y="17945100"/>
            <a:ext cx="2876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СТОЛОВАЯ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ильный пятиугольник 5"/>
          <p:cNvSpPr/>
          <p:nvPr/>
        </p:nvSpPr>
        <p:spPr>
          <a:xfrm>
            <a:off x="2928926" y="1857364"/>
            <a:ext cx="3643338" cy="321471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ДОРОГА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К ДОБРОМУ ЗДОРОВЬЮ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Я желаю вам, ребята - быть здоровыми …,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Но добиться результата невозможно без …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Постарайтесь не лениться, каждый раз перед …,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Прежде, чем за стол садиться, руки вымойте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И зарядкой занимайтесь ежедневно по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И, конечно, закаляйтесь – это так поможет вам!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Свежим воздухом …, по возможности друзья,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На прогулки в лес …, он вам силы даст, 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14346" y="1785926"/>
            <a:ext cx="95012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ДОРОГА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ДОБРОМУ ЗДОРОВЬЮ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7866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Дорогие мои дети!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Я пишу вам письмецо.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Я прошу вас, мойте чаще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Ваши руки и лицо.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Все равно, какой водою: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Кипяченой, ключевою,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Из реки иль из колодца,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Или просто дождевой!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Нужно мыться </a:t>
            </a:r>
            <a:r>
              <a:rPr lang="ru-RU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непременно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Утром, вечером и днем-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Перед каждою едою,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После сна и перед сном!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Тритесь губкой и мочалкой,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Потерпите не беда!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И чернила и варенье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Смоют мыло и вода.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Дорогие мои дети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Очень, очень вас прошу: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Мойтесь чище, мойтесь чаще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Я </a:t>
            </a:r>
            <a:r>
              <a:rPr lang="ru-RU" sz="20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грязнуль</a:t>
            </a:r>
            <a:r>
              <a:rPr lang="ru-RU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не выношу.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доды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EDEC"/>
              </a:clrFrom>
              <a:clrTo>
                <a:srgbClr val="F1EDEC">
                  <a:alpha val="0"/>
                </a:srgbClr>
              </a:clrTo>
            </a:clrChange>
          </a:blip>
          <a:srcRect t="7188" b="10359"/>
          <a:stretch>
            <a:fillRect/>
          </a:stretch>
        </p:blipFill>
        <p:spPr>
          <a:xfrm>
            <a:off x="2143108" y="285728"/>
            <a:ext cx="4667271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0" y="1844823"/>
          <a:ext cx="8568953" cy="2088233"/>
        </p:xfrm>
        <a:graphic>
          <a:graphicData uri="http://schemas.openxmlformats.org/drawingml/2006/table">
            <a:tbl>
              <a:tblPr/>
              <a:tblGrid>
                <a:gridCol w="1223823"/>
                <a:gridCol w="1224371"/>
                <a:gridCol w="1223823"/>
                <a:gridCol w="1224371"/>
                <a:gridCol w="1223823"/>
                <a:gridCol w="1224371"/>
                <a:gridCol w="1224371"/>
              </a:tblGrid>
              <a:tr h="208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52" name="Picture 28" descr="гри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1224136" cy="2088232"/>
          </a:xfrm>
          <a:prstGeom prst="rect">
            <a:avLst/>
          </a:prstGeom>
          <a:noFill/>
        </p:spPr>
      </p:pic>
      <p:pic>
        <p:nvPicPr>
          <p:cNvPr id="1051" name="Рисунок 4" descr="индю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916832"/>
            <a:ext cx="1080120" cy="1944216"/>
          </a:xfrm>
          <a:prstGeom prst="rect">
            <a:avLst/>
          </a:prstGeom>
          <a:noFill/>
        </p:spPr>
      </p:pic>
      <p:pic>
        <p:nvPicPr>
          <p:cNvPr id="1050" name="Рисунок 0" descr="гри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44825"/>
            <a:ext cx="1224136" cy="2088232"/>
          </a:xfrm>
          <a:prstGeom prst="rect">
            <a:avLst/>
          </a:prstGeom>
          <a:noFill/>
        </p:spPr>
      </p:pic>
      <p:pic>
        <p:nvPicPr>
          <p:cNvPr id="1049" name="Рисунок 1" descr="индю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916832"/>
            <a:ext cx="1080120" cy="1944216"/>
          </a:xfrm>
          <a:prstGeom prst="rect">
            <a:avLst/>
          </a:prstGeom>
          <a:noFill/>
        </p:spPr>
      </p:pic>
      <p:pic>
        <p:nvPicPr>
          <p:cNvPr id="1048" name="Рисунок 2" descr="ел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44824"/>
            <a:ext cx="1209675" cy="2088232"/>
          </a:xfrm>
          <a:prstGeom prst="rect">
            <a:avLst/>
          </a:prstGeom>
          <a:noFill/>
        </p:spPr>
      </p:pic>
      <p:pic>
        <p:nvPicPr>
          <p:cNvPr id="1047" name="Рисунок 3" descr="нитк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1" y="1844825"/>
            <a:ext cx="1224136" cy="2088232"/>
          </a:xfrm>
          <a:prstGeom prst="rect">
            <a:avLst/>
          </a:prstGeom>
          <a:noFill/>
        </p:spPr>
      </p:pic>
      <p:pic>
        <p:nvPicPr>
          <p:cNvPr id="1046" name="Рисунок 5" descr="арбу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7E3"/>
              </a:clrFrom>
              <a:clrTo>
                <a:srgbClr val="F8F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44825"/>
            <a:ext cx="1224136" cy="2088232"/>
          </a:xfrm>
          <a:prstGeom prst="rect">
            <a:avLst/>
          </a:prstGeom>
          <a:noFill/>
        </p:spPr>
      </p:pic>
      <p:sp>
        <p:nvSpPr>
          <p:cNvPr id="1044" name="WordArt 20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3" name="WordArt 1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3" name="WordArt 29"/>
          <p:cNvSpPr>
            <a:spLocks noChangeArrowheads="1" noChangeShapeType="1" noTextEdit="1"/>
          </p:cNvSpPr>
          <p:nvPr/>
        </p:nvSpPr>
        <p:spPr bwMode="auto">
          <a:xfrm>
            <a:off x="251520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Г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4" name="WordArt 30"/>
          <p:cNvSpPr>
            <a:spLocks noChangeArrowheads="1" noChangeShapeType="1" noTextEdit="1"/>
          </p:cNvSpPr>
          <p:nvPr/>
        </p:nvSpPr>
        <p:spPr bwMode="auto">
          <a:xfrm>
            <a:off x="1475656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5" name="WordArt 31"/>
          <p:cNvSpPr>
            <a:spLocks noChangeArrowheads="1" noChangeShapeType="1" noTextEdit="1"/>
          </p:cNvSpPr>
          <p:nvPr/>
        </p:nvSpPr>
        <p:spPr bwMode="auto">
          <a:xfrm>
            <a:off x="2699792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Г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7" name="WordArt 33"/>
          <p:cNvSpPr>
            <a:spLocks noChangeArrowheads="1" noChangeShapeType="1" noTextEdit="1"/>
          </p:cNvSpPr>
          <p:nvPr/>
        </p:nvSpPr>
        <p:spPr bwMode="auto">
          <a:xfrm>
            <a:off x="3923928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8" name="WordArt 34"/>
          <p:cNvSpPr>
            <a:spLocks noChangeArrowheads="1" noChangeShapeType="1" noTextEdit="1"/>
          </p:cNvSpPr>
          <p:nvPr/>
        </p:nvSpPr>
        <p:spPr bwMode="auto">
          <a:xfrm>
            <a:off x="5148064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Е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9" name="WordArt 35"/>
          <p:cNvSpPr>
            <a:spLocks noChangeArrowheads="1" noChangeShapeType="1" noTextEdit="1"/>
          </p:cNvSpPr>
          <p:nvPr/>
        </p:nvSpPr>
        <p:spPr bwMode="auto">
          <a:xfrm>
            <a:off x="6372200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Н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60" name="WordArt 36"/>
          <p:cNvSpPr>
            <a:spLocks noChangeArrowheads="1" noChangeShapeType="1" noTextEdit="1"/>
          </p:cNvSpPr>
          <p:nvPr/>
        </p:nvSpPr>
        <p:spPr bwMode="auto">
          <a:xfrm>
            <a:off x="7596336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/>
      <p:bldP spid="1054" grpId="0"/>
      <p:bldP spid="1055" grpId="0"/>
      <p:bldP spid="1057" grpId="0"/>
      <p:bldP spid="1058" grpId="0"/>
      <p:bldP spid="1059" grpId="0"/>
      <p:bldP spid="1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ильник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571612"/>
            <a:ext cx="6143668" cy="4643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515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РЕЖИМ ДНЯ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14290"/>
            <a:ext cx="515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РЕЖИМ ДНЯ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085184"/>
            <a:ext cx="49685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ЕСЛИ БУДЕШЬ ТЫ СТРЕМИТЬСЯ,</a:t>
            </a:r>
          </a:p>
          <a:p>
            <a:pPr algn="just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РАСПОРЯДОК ВЫПОЛНЯТЬ</a:t>
            </a:r>
          </a:p>
          <a:p>
            <a:pPr algn="just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БУДЕШЬ ЛУЧШЕ ТЫ УЧИТЬСЯ</a:t>
            </a:r>
          </a:p>
          <a:p>
            <a:pPr algn="just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БУДЕШЬ ЛУЧШЕ ОТДЫХАТЬ,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0" y="1844823"/>
          <a:ext cx="8568953" cy="2088233"/>
        </p:xfrm>
        <a:graphic>
          <a:graphicData uri="http://schemas.openxmlformats.org/drawingml/2006/table">
            <a:tbl>
              <a:tblPr/>
              <a:tblGrid>
                <a:gridCol w="1223823"/>
                <a:gridCol w="1224371"/>
                <a:gridCol w="1223823"/>
                <a:gridCol w="1224371"/>
                <a:gridCol w="1223823"/>
                <a:gridCol w="1224371"/>
                <a:gridCol w="1224371"/>
              </a:tblGrid>
              <a:tr h="208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4" name="WordArt 20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3" name="WordArt 1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55" name="WordArt 31"/>
          <p:cNvSpPr>
            <a:spLocks noChangeArrowheads="1" noChangeShapeType="1" noTextEdit="1"/>
          </p:cNvSpPr>
          <p:nvPr/>
        </p:nvSpPr>
        <p:spPr bwMode="auto">
          <a:xfrm>
            <a:off x="2699792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2" name="Рисунок 21" descr="гриб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1304925" cy="2047875"/>
          </a:xfrm>
          <a:prstGeom prst="rect">
            <a:avLst/>
          </a:prstGeom>
        </p:spPr>
      </p:pic>
      <p:pic>
        <p:nvPicPr>
          <p:cNvPr id="23" name="Рисунок 22" descr="индюк.jpg"/>
          <p:cNvPicPr/>
          <p:nvPr/>
        </p:nvPicPr>
        <p:blipFill>
          <a:blip r:embed="rId3" cstate="print">
            <a:clrChange>
              <a:clrFrom>
                <a:srgbClr val="F9FBF0"/>
              </a:clrFrom>
              <a:clrTo>
                <a:srgbClr val="F9FB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916832"/>
            <a:ext cx="1152128" cy="1933575"/>
          </a:xfrm>
          <a:prstGeom prst="rect">
            <a:avLst/>
          </a:prstGeom>
        </p:spPr>
      </p:pic>
      <p:pic>
        <p:nvPicPr>
          <p:cNvPr id="24" name="Рисунок 23" descr="гриб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1800" y="1844824"/>
            <a:ext cx="1292225" cy="2047875"/>
          </a:xfrm>
          <a:prstGeom prst="rect">
            <a:avLst/>
          </a:prstGeom>
        </p:spPr>
      </p:pic>
      <p:pic>
        <p:nvPicPr>
          <p:cNvPr id="25" name="Рисунок 24" descr="индюк.jpg"/>
          <p:cNvPicPr/>
          <p:nvPr/>
        </p:nvPicPr>
        <p:blipFill>
          <a:blip r:embed="rId5" cstate="print">
            <a:clrChange>
              <a:clrFrom>
                <a:srgbClr val="F8F7E3"/>
              </a:clrFrom>
              <a:clrTo>
                <a:srgbClr val="F8F7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844825"/>
            <a:ext cx="1339850" cy="2016224"/>
          </a:xfrm>
          <a:prstGeom prst="rect">
            <a:avLst/>
          </a:prstGeom>
        </p:spPr>
      </p:pic>
      <p:pic>
        <p:nvPicPr>
          <p:cNvPr id="26" name="Рисунок 25" descr="ель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1988840"/>
            <a:ext cx="1212215" cy="1944216"/>
          </a:xfrm>
          <a:prstGeom prst="rect">
            <a:avLst/>
          </a:prstGeom>
        </p:spPr>
      </p:pic>
      <p:pic>
        <p:nvPicPr>
          <p:cNvPr id="27" name="Рисунок 26" descr="нитка.jpg"/>
          <p:cNvPicPr/>
          <p:nvPr/>
        </p:nvPicPr>
        <p:blipFill>
          <a:blip r:embed="rId3" cstate="print">
            <a:clrChange>
              <a:clrFrom>
                <a:srgbClr val="F9F6E3"/>
              </a:clrFrom>
              <a:clrTo>
                <a:srgbClr val="F9F6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916832"/>
            <a:ext cx="1152128" cy="1944216"/>
          </a:xfrm>
          <a:prstGeom prst="rect">
            <a:avLst/>
          </a:prstGeom>
        </p:spPr>
      </p:pic>
      <p:pic>
        <p:nvPicPr>
          <p:cNvPr id="28" name="Рисунок 27" descr="арбуз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6336" y="1916833"/>
            <a:ext cx="1296144" cy="1944216"/>
          </a:xfrm>
          <a:prstGeom prst="rect">
            <a:avLst/>
          </a:prstGeom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51520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П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475656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699792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Т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3923928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5148064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Н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6372200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7596336" y="4077072"/>
            <a:ext cx="1190625" cy="189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Е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амида 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0107"/>
            <a:ext cx="9144000" cy="5857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991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ПИРАМИДА ПИТАНИЯ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545</TotalTime>
  <Words>296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2011-12-05T14:15:54Z</dcterms:created>
  <dcterms:modified xsi:type="dcterms:W3CDTF">2012-11-25T18:26:31Z</dcterms:modified>
</cp:coreProperties>
</file>