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094771-01BF-4DBD-9D96-DBADE003E03C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0937293-8FA1-4B91-A19E-8BB3E831B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143248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Какую семью ты будешь строить в будущем</a:t>
            </a:r>
            <a:r>
              <a:rPr lang="ru-RU" dirty="0" smtClean="0"/>
              <a:t>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Выбор за </a:t>
            </a:r>
            <a:r>
              <a:rPr lang="ru-RU" dirty="0" smtClean="0">
                <a:solidFill>
                  <a:schemeClr val="tx1"/>
                </a:solidFill>
              </a:rPr>
              <a:t>тобой!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http://www.zhodinonews.by/wp-content/uploads/2010/02/neblagopo_r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22893"/>
            <a:ext cx="8143932" cy="6535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" descr="http://greenzmey.ru/files/semia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28817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7" descr="http://lvovcity.com/images/stories/news/2013/03/besprizorni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214290"/>
            <a:ext cx="8650957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0" descr="http://pics.photographer.ru/pictures/28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670066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6" descr="http://im2-tub-ru.yandex.net/i?id=119240355-6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65728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25" descr="http://i048.radikal.ru/1107/ca/95e6efb17fe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7"/>
            <a:ext cx="8715436" cy="645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9" descr="http://im5-tub-ru.yandex.net/i?id=385664051-1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7"/>
            <a:ext cx="8286808" cy="647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22" descr="http://im0-tub-ru.yandex.net/i?id=375822907-1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8616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</TotalTime>
  <Words>8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Какую семью ты будешь строить в будущем?    Выбор за тобой!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Какую семью ты будешь строить в будущем? Выбор за тобой</dc:title>
  <dc:creator>Александр</dc:creator>
  <cp:lastModifiedBy>Александр</cp:lastModifiedBy>
  <cp:revision>2</cp:revision>
  <dcterms:created xsi:type="dcterms:W3CDTF">2002-01-01T00:17:33Z</dcterms:created>
  <dcterms:modified xsi:type="dcterms:W3CDTF">2002-01-01T00:21:19Z</dcterms:modified>
</cp:coreProperties>
</file>