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2702-70EB-4E14-9060-4D44B86E3F07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F6B3-49AF-481B-BF50-5663D5A4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F6B3-49AF-481B-BF50-5663D5A4B87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06805B-705D-4351-AE63-97B322821CAD}" type="datetimeFigureOut">
              <a:rPr lang="ru-RU" smtClean="0"/>
              <a:pPr/>
              <a:t>20.05.2013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E1FF85-E6BC-42E0-81F1-211412B81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2714643"/>
          </a:xfrm>
        </p:spPr>
        <p:txBody>
          <a:bodyPr/>
          <a:lstStyle/>
          <a:p>
            <a:r>
              <a:rPr lang="ru-RU" dirty="0" smtClean="0"/>
              <a:t>Все профессии нужны – </a:t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>                     все профессии важны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учебный проект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5000636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Выставка рисунков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Школа 12\Рабочий стол\фотографии\IMG_089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« Путешествие в мир профессий»</a:t>
            </a:r>
            <a:br>
              <a:rPr lang="ru-RU" dirty="0" smtClean="0"/>
            </a:br>
            <a:r>
              <a:rPr lang="ru-RU" dirty="0" smtClean="0"/>
              <a:t>                              СОЧИНЕНИЯ</a:t>
            </a:r>
            <a:endParaRPr lang="ru-RU" dirty="0"/>
          </a:p>
        </p:txBody>
      </p:sp>
      <p:pic>
        <p:nvPicPr>
          <p:cNvPr id="5122" name="Picture 2" descr="C:\Documents and Settings\Школа 12\Рабочий стол\фотографии\IMG_08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играем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Школа 12\Рабочий стол\фотографии\IMG_08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572000" cy="3571900"/>
          </a:xfrm>
          <a:prstGeom prst="rect">
            <a:avLst/>
          </a:prstGeom>
          <a:noFill/>
        </p:spPr>
      </p:pic>
      <p:pic>
        <p:nvPicPr>
          <p:cNvPr id="6147" name="Picture 3" descr="C:\Documents and Settings\Школа 12\Рабочий стол\профессии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00240"/>
            <a:ext cx="428942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Классные часы</a:t>
            </a:r>
            <a:endParaRPr lang="ru-RU" dirty="0"/>
          </a:p>
        </p:txBody>
      </p:sp>
      <p:pic>
        <p:nvPicPr>
          <p:cNvPr id="7170" name="Picture 2" descr="C:\Documents and Settings\Школа 12\Рабочий стол\фотографии\IMG_0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857620" cy="3000396"/>
          </a:xfrm>
          <a:prstGeom prst="rect">
            <a:avLst/>
          </a:prstGeom>
          <a:noFill/>
        </p:spPr>
      </p:pic>
      <p:pic>
        <p:nvPicPr>
          <p:cNvPr id="7171" name="Picture 3" descr="C:\Documents and Settings\Школа 12\Рабочий стол\фотографии\IMG_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3794102" cy="3000396"/>
          </a:xfrm>
          <a:prstGeom prst="rect">
            <a:avLst/>
          </a:prstGeom>
          <a:noFill/>
        </p:spPr>
      </p:pic>
      <p:pic>
        <p:nvPicPr>
          <p:cNvPr id="7172" name="Picture 4" descr="C:\Documents and Settings\Школа 12\Рабочий стол\фотографии\IMG_0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143380"/>
            <a:ext cx="407196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Подведение итога работы</a:t>
            </a:r>
            <a:br>
              <a:rPr lang="ru-RU" dirty="0" smtClean="0"/>
            </a:br>
            <a:r>
              <a:rPr lang="ru-RU" dirty="0" smtClean="0"/>
              <a:t>просмотр презентаций</a:t>
            </a:r>
            <a:endParaRPr lang="ru-RU" dirty="0"/>
          </a:p>
        </p:txBody>
      </p:sp>
      <p:pic>
        <p:nvPicPr>
          <p:cNvPr id="8194" name="Picture 2" descr="C:\Documents and Settings\Школа 12\Рабочий стол\фотографии\IMG_0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работы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Презентация «Профессии моей семьи»</a:t>
            </a:r>
          </a:p>
          <a:p>
            <a:r>
              <a:rPr lang="ru-RU" dirty="0" smtClean="0"/>
              <a:t>Презентация «Редкие и интересные профессии»</a:t>
            </a:r>
          </a:p>
          <a:p>
            <a:r>
              <a:rPr lang="ru-RU" dirty="0" smtClean="0"/>
              <a:t>Презентация «Все профессии нужны. Все профессии важны».</a:t>
            </a:r>
          </a:p>
          <a:p>
            <a:r>
              <a:rPr lang="ru-RU" dirty="0" smtClean="0"/>
              <a:t>Презентации «Загадки», «Кроссворды», «Игры».</a:t>
            </a:r>
          </a:p>
          <a:p>
            <a:r>
              <a:rPr lang="ru-RU" dirty="0" smtClean="0"/>
              <a:t>Альбомы «Профессии нашего посёлка», «Сочинения», «Рисунки </a:t>
            </a:r>
            <a:r>
              <a:rPr lang="ru-RU" smtClean="0"/>
              <a:t>о профессиях»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1.Расширение представлений обучающихся о профессиях.</a:t>
            </a:r>
          </a:p>
          <a:p>
            <a:r>
              <a:rPr lang="ru-RU" sz="2400" dirty="0" smtClean="0"/>
              <a:t>2.Знакомство с профессиями родителей.</a:t>
            </a:r>
          </a:p>
          <a:p>
            <a:r>
              <a:rPr lang="ru-RU" sz="2400" dirty="0" smtClean="0"/>
              <a:t>3.Формирование информационной и коммуникативной компетентности обучающихся.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После завершения проекта обучающиеся приобретут следующие умения:</a:t>
            </a:r>
          </a:p>
          <a:p>
            <a:r>
              <a:rPr lang="ru-RU" sz="2000" b="1" dirty="0" smtClean="0"/>
              <a:t>Личностные</a:t>
            </a:r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    устанавливать связь между целью деятельности и её результатом;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dirty="0" smtClean="0"/>
              <a:t>проявлять интерес к способам решения новой частной задачи;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dirty="0" smtClean="0"/>
              <a:t>объяснять самому себе, что делает с удовольствием, с интересом, что получается хорошо, а что нет.</a:t>
            </a:r>
          </a:p>
          <a:p>
            <a:r>
              <a:rPr lang="ru-RU" sz="2000" b="1" dirty="0" err="1" smtClean="0"/>
              <a:t>Метапредметные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i="1" dirty="0" smtClean="0"/>
              <a:t>регулятивные </a:t>
            </a:r>
          </a:p>
          <a:p>
            <a:pPr>
              <a:buNone/>
            </a:pPr>
            <a:r>
              <a:rPr lang="ru-RU" sz="2000" dirty="0" smtClean="0"/>
              <a:t>     определять и формулировать цель деятельности;</a:t>
            </a:r>
          </a:p>
          <a:p>
            <a:pPr>
              <a:buNone/>
            </a:pPr>
            <a:r>
              <a:rPr lang="ru-RU" sz="2000" dirty="0" smtClean="0"/>
              <a:t>     формулировать учебную проблему в диалоге с учителем и одноклассниками;</a:t>
            </a:r>
          </a:p>
          <a:p>
            <a:pPr>
              <a:buNone/>
            </a:pPr>
            <a:r>
              <a:rPr lang="ru-RU" sz="2000" dirty="0" smtClean="0"/>
              <a:t>     оценивать свою работу по заданным критериям;    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познавательные</a:t>
            </a:r>
          </a:p>
          <a:p>
            <a:pPr>
              <a:buNone/>
            </a:pPr>
            <a:r>
              <a:rPr lang="ru-RU" sz="2000" dirty="0" smtClean="0"/>
              <a:t>     добывать новые знания;</a:t>
            </a:r>
          </a:p>
          <a:p>
            <a:pPr>
              <a:buNone/>
            </a:pPr>
            <a:r>
              <a:rPr lang="ru-RU" sz="2000" dirty="0" smtClean="0"/>
              <a:t>     задавать вопросы и находить на них ответы, используя информацию, полученную на уроке и свой жизненный опыт;</a:t>
            </a:r>
          </a:p>
          <a:p>
            <a:pPr>
              <a:buNone/>
            </a:pPr>
            <a:r>
              <a:rPr lang="ru-RU" sz="2000" dirty="0" smtClean="0"/>
              <a:t>     перерабатывать полученную информацию и преобразовывать из одной формы в другую</a:t>
            </a:r>
          </a:p>
          <a:p>
            <a:pPr>
              <a:buNone/>
            </a:pPr>
            <a:r>
              <a:rPr lang="ru-RU" sz="2000" i="1" dirty="0" smtClean="0"/>
              <a:t>коммуникативные </a:t>
            </a:r>
          </a:p>
          <a:p>
            <a:pPr>
              <a:buNone/>
            </a:pPr>
            <a:r>
              <a:rPr lang="ru-RU" sz="2000" dirty="0" smtClean="0"/>
              <a:t>     оформлять свою мысль в устной и письменной речи;</a:t>
            </a:r>
          </a:p>
          <a:p>
            <a:pPr>
              <a:buNone/>
            </a:pPr>
            <a:r>
              <a:rPr lang="ru-RU" sz="2000" dirty="0" smtClean="0"/>
              <a:t>     слушать и понимать речь других;</a:t>
            </a:r>
          </a:p>
          <a:p>
            <a:pPr>
              <a:buNone/>
            </a:pPr>
            <a:r>
              <a:rPr lang="ru-RU" sz="2000" dirty="0" smtClean="0"/>
              <a:t>     выполнять различные роли в группе</a:t>
            </a:r>
          </a:p>
          <a:p>
            <a:r>
              <a:rPr lang="ru-RU" sz="2000" b="1" dirty="0" smtClean="0"/>
              <a:t>Предметные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dirty="0" smtClean="0"/>
              <a:t>различать профессии людей</a:t>
            </a:r>
            <a:endParaRPr lang="ru-RU" sz="2000" b="1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 и предмет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4 класс – русский язык и внеклассная работа</a:t>
            </a:r>
          </a:p>
          <a:p>
            <a:pPr algn="ctr">
              <a:buNone/>
            </a:pPr>
            <a:r>
              <a:rPr lang="ru-RU" dirty="0" smtClean="0"/>
              <a:t>1 класс – окружающий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1 класс</a:t>
            </a:r>
          </a:p>
          <a:p>
            <a:pPr>
              <a:buNone/>
            </a:pPr>
            <a:r>
              <a:rPr lang="ru-RU" sz="1600" dirty="0" smtClean="0"/>
              <a:t>Назвали профессии родителей – 36%</a:t>
            </a:r>
          </a:p>
          <a:p>
            <a:pPr>
              <a:buNone/>
            </a:pPr>
            <a:r>
              <a:rPr lang="ru-RU" sz="1600" dirty="0" smtClean="0"/>
              <a:t>Знают профессии:</a:t>
            </a:r>
          </a:p>
          <a:p>
            <a:pPr>
              <a:buNone/>
            </a:pPr>
            <a:r>
              <a:rPr lang="ru-RU" sz="1600" dirty="0" smtClean="0"/>
              <a:t>продавца – 60%</a:t>
            </a:r>
          </a:p>
          <a:p>
            <a:pPr>
              <a:buNone/>
            </a:pPr>
            <a:r>
              <a:rPr lang="ru-RU" sz="1600" dirty="0" smtClean="0"/>
              <a:t>врача – 44%</a:t>
            </a:r>
          </a:p>
          <a:p>
            <a:pPr>
              <a:buNone/>
            </a:pPr>
            <a:r>
              <a:rPr lang="ru-RU" sz="1600" dirty="0" smtClean="0"/>
              <a:t>парикмахера – 12%</a:t>
            </a:r>
          </a:p>
          <a:p>
            <a:pPr>
              <a:buNone/>
            </a:pPr>
            <a:r>
              <a:rPr lang="ru-RU" sz="1600" dirty="0" smtClean="0"/>
              <a:t>учителя – 48%</a:t>
            </a:r>
          </a:p>
          <a:p>
            <a:pPr>
              <a:buNone/>
            </a:pPr>
            <a:r>
              <a:rPr lang="ru-RU" sz="1600" dirty="0" smtClean="0"/>
              <a:t>дизайнера – 8%</a:t>
            </a:r>
          </a:p>
          <a:p>
            <a:pPr algn="ctr">
              <a:buNone/>
            </a:pPr>
            <a:r>
              <a:rPr lang="ru-RU" sz="1600" dirty="0" smtClean="0"/>
              <a:t>4 </a:t>
            </a:r>
            <a:r>
              <a:rPr lang="ru-RU" sz="1600" dirty="0" smtClean="0"/>
              <a:t>класс</a:t>
            </a:r>
          </a:p>
          <a:p>
            <a:pPr>
              <a:buNone/>
            </a:pPr>
            <a:r>
              <a:rPr lang="ru-RU" sz="1600" dirty="0" smtClean="0"/>
              <a:t>Мечтают стать:</a:t>
            </a:r>
          </a:p>
          <a:p>
            <a:pPr>
              <a:buNone/>
            </a:pPr>
            <a:r>
              <a:rPr lang="ru-RU" sz="1600" dirty="0" smtClean="0"/>
              <a:t>д</a:t>
            </a:r>
            <a:r>
              <a:rPr lang="ru-RU" sz="1600" dirty="0" smtClean="0"/>
              <a:t>изайнером, тренером – 18%</a:t>
            </a:r>
          </a:p>
          <a:p>
            <a:pPr>
              <a:buNone/>
            </a:pPr>
            <a:r>
              <a:rPr lang="ru-RU" sz="1600" dirty="0" smtClean="0"/>
              <a:t>в</a:t>
            </a:r>
            <a:r>
              <a:rPr lang="ru-RU" sz="1600" dirty="0" smtClean="0"/>
              <a:t>рачом – 14%</a:t>
            </a:r>
          </a:p>
          <a:p>
            <a:pPr>
              <a:buNone/>
            </a:pPr>
            <a:r>
              <a:rPr lang="ru-RU" sz="1600" dirty="0" smtClean="0"/>
              <a:t>п</a:t>
            </a:r>
            <a:r>
              <a:rPr lang="ru-RU" sz="1600" dirty="0" smtClean="0"/>
              <a:t>оваром, продавцом, шофёром – 9%</a:t>
            </a:r>
          </a:p>
          <a:p>
            <a:pPr>
              <a:buNone/>
            </a:pPr>
            <a:r>
              <a:rPr lang="ru-RU" sz="1600" dirty="0" smtClean="0"/>
              <a:t>а</a:t>
            </a:r>
            <a:r>
              <a:rPr lang="ru-RU" sz="1600" dirty="0" smtClean="0"/>
              <a:t>ниматором, парикмахером, барменом, инженером, секретарём – 5%</a:t>
            </a:r>
          </a:p>
          <a:p>
            <a:pPr>
              <a:buNone/>
            </a:pPr>
            <a:r>
              <a:rPr lang="ru-RU" sz="1600" dirty="0" smtClean="0"/>
              <a:t>н</a:t>
            </a:r>
            <a:r>
              <a:rPr lang="ru-RU" sz="1600" dirty="0" smtClean="0"/>
              <a:t>е определились – 18%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/>
          </a:p>
        </p:txBody>
      </p:sp>
      <p:pic>
        <p:nvPicPr>
          <p:cNvPr id="1026" name="Picture 2" descr="C:\Documents and Settings\Школа 12\Рабочий стол\професс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410076" cy="381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643578"/>
            <a:ext cx="5867400" cy="5222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Буклет для родителей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952750" cy="2038350"/>
          </a:xfrm>
          <a:prstGeom prst="rect">
            <a:avLst/>
          </a:prstGeom>
          <a:noFill/>
        </p:spPr>
      </p:pic>
      <p:pic>
        <p:nvPicPr>
          <p:cNvPr id="10241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04" y="0"/>
            <a:ext cx="3000396" cy="260506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928926" y="2571744"/>
            <a:ext cx="621507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необходимо нашим детям для успеха?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Способность творчески мыслить, последовательно рассуждать и представлять свои идеи;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Уметь работать в команде и обладать навыками общения;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Планировать результаты и нести ответственность за них;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Эффективно использовать знания в реальной жизни.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Одним из методов достижения успеха является работа над проектом.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Учебный проект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-это метод обучения, основанный на постановке социально-значимой цели и её практическом достижении.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будем учиться: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Работать в группе и общаться между собой;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Искать и находить информацию;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Создавать творческие работы, представлять их одноклассникам, учителям, родителям и размещать в интернете.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Оценивать работы товарищей и давать оценку своей деятельности.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rot="10800000" flipV="1">
            <a:off x="0" y="142852"/>
            <a:ext cx="285748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Что такое профессия?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Какие профессии есть в нашей семье?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Какие профессии есть в нашем посёлке?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Чем занимаются люди разных профессий?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будут искать ответы на эти и другие вопросы.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Уважаемые родители!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 время нашего проекта нам всем будет очень важна ваша заинтересованность, поддержка и внимание. Мы приглашаем Вас принять посильное участие в проекте.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 профессии нужны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все профессии важны.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Учебный проект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71612"/>
            <a:ext cx="6172200" cy="178595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Все профессии нужны – все профессии важны.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Стартовая презентация</a:t>
            </a:r>
            <a:endParaRPr lang="ru-RU" sz="3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57224" y="3286124"/>
            <a:ext cx="600076" cy="7143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500166" y="4500570"/>
            <a:ext cx="742952" cy="8572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00034" y="5643578"/>
            <a:ext cx="671514" cy="8143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Разделились на группы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1 группа «Журналисты»</a:t>
            </a:r>
          </a:p>
          <a:p>
            <a:pPr>
              <a:buNone/>
            </a:pPr>
            <a:r>
              <a:rPr lang="ru-RU" dirty="0" smtClean="0"/>
              <a:t>                  8 человек</a:t>
            </a:r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r>
              <a:rPr lang="ru-RU" dirty="0" smtClean="0"/>
              <a:t>2 группа « Корреспонденты»</a:t>
            </a:r>
          </a:p>
          <a:p>
            <a:pPr>
              <a:buNone/>
            </a:pPr>
            <a:r>
              <a:rPr lang="ru-RU" dirty="0" smtClean="0"/>
              <a:t>                   10 человек</a:t>
            </a:r>
          </a:p>
          <a:p>
            <a:r>
              <a:rPr lang="ru-RU" dirty="0" smtClean="0"/>
              <a:t>3 группа « Любознательные»</a:t>
            </a:r>
          </a:p>
          <a:p>
            <a:pPr>
              <a:buNone/>
            </a:pPr>
            <a:r>
              <a:rPr lang="ru-RU" dirty="0" smtClean="0"/>
              <a:t>                  8 человек</a:t>
            </a:r>
            <a:endParaRPr lang="ru-RU" dirty="0"/>
          </a:p>
        </p:txBody>
      </p:sp>
      <p:pic>
        <p:nvPicPr>
          <p:cNvPr id="3074" name="Picture 2" descr="C:\Documents and Settings\Школа 12\Рабочий стол\фотографии\IMG_08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285861"/>
            <a:ext cx="4291012" cy="361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529</Words>
  <Application>Microsoft Office PowerPoint</Application>
  <PresentationFormat>Экран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Все профессии нужны –                                                все профессии важны</vt:lpstr>
      <vt:lpstr>Цели проекта</vt:lpstr>
      <vt:lpstr>Планируемые результаты</vt:lpstr>
      <vt:lpstr>Слайд 4</vt:lpstr>
      <vt:lpstr>Класс и предмет</vt:lpstr>
      <vt:lpstr>Анкетирование</vt:lpstr>
      <vt:lpstr>Буклет для родителей</vt:lpstr>
      <vt:lpstr>Все профессии нужны – все профессии важны.</vt:lpstr>
      <vt:lpstr>Разделились на группы</vt:lpstr>
      <vt:lpstr>Выставка рисунков</vt:lpstr>
      <vt:lpstr>             « Путешествие в мир профессий»                               СОЧИНЕНИЯ</vt:lpstr>
      <vt:lpstr>Мы играем</vt:lpstr>
      <vt:lpstr>Классные часы</vt:lpstr>
      <vt:lpstr>Подведение итога работы просмотр презентаций</vt:lpstr>
      <vt:lpstr>Результаты работы проекта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 –                                                все профессии важны</dc:title>
  <dc:creator>Дом</dc:creator>
  <cp:lastModifiedBy>Школа 12</cp:lastModifiedBy>
  <cp:revision>20</cp:revision>
  <dcterms:created xsi:type="dcterms:W3CDTF">2013-05-12T11:18:23Z</dcterms:created>
  <dcterms:modified xsi:type="dcterms:W3CDTF">2013-05-20T06:11:14Z</dcterms:modified>
</cp:coreProperties>
</file>