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6A010E7-100C-4FD3-B440-B6B616E7C4FC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B5A6130-DFDB-4408-823B-62FC875DAFC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10E7-100C-4FD3-B440-B6B616E7C4FC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6130-DFDB-4408-823B-62FC875DAF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10E7-100C-4FD3-B440-B6B616E7C4FC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6130-DFDB-4408-823B-62FC875DAF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6A010E7-100C-4FD3-B440-B6B616E7C4FC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B5A6130-DFDB-4408-823B-62FC875DAFC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6A010E7-100C-4FD3-B440-B6B616E7C4FC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B5A6130-DFDB-4408-823B-62FC875DAFC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10E7-100C-4FD3-B440-B6B616E7C4FC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6130-DFDB-4408-823B-62FC875DAFC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10E7-100C-4FD3-B440-B6B616E7C4FC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6130-DFDB-4408-823B-62FC875DAFC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A010E7-100C-4FD3-B440-B6B616E7C4FC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B5A6130-DFDB-4408-823B-62FC875DAFC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010E7-100C-4FD3-B440-B6B616E7C4FC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6130-DFDB-4408-823B-62FC875DAF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6A010E7-100C-4FD3-B440-B6B616E7C4FC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B5A6130-DFDB-4408-823B-62FC875DAFC3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A010E7-100C-4FD3-B440-B6B616E7C4FC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B5A6130-DFDB-4408-823B-62FC875DAFC3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6A010E7-100C-4FD3-B440-B6B616E7C4FC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B5A6130-DFDB-4408-823B-62FC875DAFC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1571612"/>
            <a:ext cx="6172200" cy="1785950"/>
          </a:xfrm>
        </p:spPr>
        <p:txBody>
          <a:bodyPr>
            <a:normAutofit/>
          </a:bodyPr>
          <a:lstStyle/>
          <a:p>
            <a:r>
              <a:rPr lang="ru-RU" sz="4000" i="1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  <a:t>Все профессии нужны – все профессии важны.</a:t>
            </a:r>
            <a:endParaRPr lang="ru-RU" sz="4000" i="1" dirty="0">
              <a:solidFill>
                <a:schemeClr val="accent2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700" b="1" dirty="0" smtClean="0">
                <a:latin typeface="Cambria" pitchFamily="18" charset="0"/>
              </a:rPr>
              <a:t>Вопросы, на которые мы будем искать ответы</a:t>
            </a:r>
            <a:endParaRPr lang="ru-RU" sz="2700" b="1" dirty="0"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ru-RU" dirty="0" smtClean="0"/>
              <a:t>Что такое профессия?</a:t>
            </a:r>
          </a:p>
          <a:p>
            <a:pPr>
              <a:lnSpc>
                <a:spcPct val="200000"/>
              </a:lnSpc>
            </a:pPr>
            <a:r>
              <a:rPr lang="ru-RU" dirty="0" smtClean="0"/>
              <a:t>Какие бывают профессии?</a:t>
            </a:r>
          </a:p>
          <a:p>
            <a:pPr>
              <a:lnSpc>
                <a:spcPct val="200000"/>
              </a:lnSpc>
            </a:pPr>
            <a:r>
              <a:rPr lang="ru-RU" dirty="0" smtClean="0"/>
              <a:t>Какие профессии есть в моей семье?</a:t>
            </a:r>
          </a:p>
          <a:p>
            <a:pPr>
              <a:lnSpc>
                <a:spcPct val="200000"/>
              </a:lnSpc>
            </a:pPr>
            <a:r>
              <a:rPr lang="ru-RU" dirty="0" smtClean="0"/>
              <a:t>Какие профессии есть в нашем посёлке?</a:t>
            </a:r>
          </a:p>
          <a:p>
            <a:pPr>
              <a:lnSpc>
                <a:spcPct val="200000"/>
              </a:lnSpc>
            </a:pPr>
            <a:r>
              <a:rPr lang="ru-RU" dirty="0" smtClean="0"/>
              <a:t>Чем занимаются люди этих профессий?</a:t>
            </a:r>
          </a:p>
          <a:p>
            <a:pPr>
              <a:lnSpc>
                <a:spcPct val="200000"/>
              </a:lnSpc>
            </a:pPr>
            <a:r>
              <a:rPr lang="ru-RU" dirty="0" smtClean="0"/>
              <a:t>Какие бывают редкие профессии?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Cambria" pitchFamily="18" charset="0"/>
              </a:rPr>
              <a:t>Наши группы</a:t>
            </a:r>
            <a:endParaRPr lang="ru-RU" sz="3600" b="1" dirty="0"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«Корреспонденты»</a:t>
            </a:r>
          </a:p>
          <a:p>
            <a:pPr>
              <a:buNone/>
            </a:pPr>
            <a:r>
              <a:rPr lang="ru-RU" sz="2000" dirty="0" smtClean="0"/>
              <a:t>с</a:t>
            </a:r>
            <a:r>
              <a:rPr lang="ru-RU" sz="2000" dirty="0" smtClean="0"/>
              <a:t>обирают сведения о профессиях родного посёлка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«Журналисты»</a:t>
            </a:r>
          </a:p>
          <a:p>
            <a:pPr>
              <a:buNone/>
            </a:pPr>
            <a:r>
              <a:rPr lang="ru-RU" sz="2000" dirty="0" smtClean="0"/>
              <a:t>с</a:t>
            </a:r>
            <a:r>
              <a:rPr lang="ru-RU" sz="2000" dirty="0" smtClean="0"/>
              <a:t>обирают информацию о профессиях своей семьи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«Любознательные»</a:t>
            </a:r>
          </a:p>
          <a:p>
            <a:pPr>
              <a:buNone/>
            </a:pPr>
            <a:r>
              <a:rPr lang="ru-RU" sz="2000" dirty="0" smtClean="0"/>
              <a:t>и</a:t>
            </a:r>
            <a:r>
              <a:rPr lang="ru-RU" sz="2000" dirty="0" smtClean="0"/>
              <a:t>щут сведения о малознакомых профессиях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Cambria" pitchFamily="18" charset="0"/>
              </a:rPr>
              <a:t>Как мы будем готовить ответы на поставленные вопросы</a:t>
            </a:r>
            <a:endParaRPr lang="ru-RU" b="1" dirty="0"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42900" indent="-342900">
              <a:lnSpc>
                <a:spcPct val="200000"/>
              </a:lnSpc>
              <a:buAutoNum type="arabicPeriod"/>
            </a:pPr>
            <a:r>
              <a:rPr lang="ru-RU" sz="1800" dirty="0" smtClean="0"/>
              <a:t>Выберем вопрос на который будем искать ответ.</a:t>
            </a:r>
            <a:endParaRPr lang="ru-RU" sz="1800" dirty="0" smtClean="0"/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ru-RU" sz="1800" dirty="0" smtClean="0"/>
              <a:t>Распределим между собой виды работ.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ru-RU" sz="1800" dirty="0" smtClean="0"/>
              <a:t>Найдём необходимую информацию.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ru-RU" sz="1800" dirty="0" smtClean="0"/>
              <a:t>Оформим собранную информацию.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ru-RU" sz="1800" dirty="0" smtClean="0"/>
              <a:t>Составим отчёт о своей работе.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ru-RU" sz="1800" dirty="0" smtClean="0"/>
              <a:t>Представим презентацию.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  <a:t>Желаем успехов!</a:t>
            </a:r>
            <a:endParaRPr lang="ru-RU" sz="6000" dirty="0" smtClean="0">
              <a:solidFill>
                <a:schemeClr val="accent2">
                  <a:lumMod val="50000"/>
                </a:schemeClr>
              </a:solidFill>
              <a:latin typeface="Cambria" pitchFamily="18" charset="0"/>
            </a:endParaRPr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312" y="2012950"/>
            <a:ext cx="5667375" cy="404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latin typeface="Cambria" pitchFamily="18" charset="0"/>
              </a:rPr>
              <a:t>Вопросы для обсуждения</a:t>
            </a:r>
            <a:endParaRPr lang="ru-RU" sz="3600" b="1" i="1" dirty="0"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32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3200" i="1" dirty="0" smtClean="0">
                <a:solidFill>
                  <a:schemeClr val="accent2">
                    <a:lumMod val="50000"/>
                  </a:schemeClr>
                </a:solidFill>
              </a:rPr>
              <a:t>Профессия – что это?</a:t>
            </a:r>
          </a:p>
          <a:p>
            <a:pPr>
              <a:buNone/>
            </a:pPr>
            <a:endParaRPr lang="ru-RU" sz="32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3200" i="1" dirty="0" smtClean="0">
                <a:solidFill>
                  <a:schemeClr val="accent2">
                    <a:lumMod val="50000"/>
                  </a:schemeClr>
                </a:solidFill>
              </a:rPr>
              <a:t>Нужно ли знать о профессиях?</a:t>
            </a:r>
          </a:p>
          <a:p>
            <a:pPr>
              <a:buNone/>
            </a:pPr>
            <a:endParaRPr lang="ru-RU" sz="32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3200" i="1" dirty="0" smtClean="0">
                <a:solidFill>
                  <a:schemeClr val="accent2">
                    <a:lumMod val="50000"/>
                  </a:schemeClr>
                </a:solidFill>
              </a:rPr>
              <a:t>Где пригодится это знание?</a:t>
            </a:r>
          </a:p>
          <a:p>
            <a:pPr>
              <a:buNone/>
            </a:pPr>
            <a:endParaRPr lang="ru-RU" sz="3200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/>
          <a:lstStyle/>
          <a:p>
            <a:pPr algn="ctr"/>
            <a:r>
              <a:rPr lang="ru-RU" b="1" i="1" dirty="0" smtClean="0">
                <a:latin typeface="Cambria" pitchFamily="18" charset="0"/>
              </a:rPr>
              <a:t>Всё для всех</a:t>
            </a:r>
            <a:endParaRPr lang="ru-RU" b="1" i="1" dirty="0">
              <a:latin typeface="Cambria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7467600" cy="554528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Каменщик строит жилища,</a:t>
            </a:r>
          </a:p>
          <a:p>
            <a:pPr>
              <a:buNone/>
            </a:pPr>
            <a:r>
              <a:rPr lang="ru-RU" dirty="0" smtClean="0"/>
              <a:t>Платье – работа портного.</a:t>
            </a:r>
          </a:p>
          <a:p>
            <a:pPr>
              <a:buNone/>
            </a:pPr>
            <a:r>
              <a:rPr lang="ru-RU" dirty="0" smtClean="0"/>
              <a:t>Но ведь портному работать</a:t>
            </a:r>
          </a:p>
          <a:p>
            <a:pPr>
              <a:buNone/>
            </a:pPr>
            <a:r>
              <a:rPr lang="ru-RU" dirty="0" smtClean="0"/>
              <a:t>Негде без тёплого крова.</a:t>
            </a:r>
          </a:p>
          <a:p>
            <a:pPr>
              <a:buNone/>
            </a:pPr>
            <a:r>
              <a:rPr lang="ru-RU" dirty="0" smtClean="0"/>
              <a:t>       Каменщик </a:t>
            </a:r>
            <a:r>
              <a:rPr lang="ru-RU" dirty="0" smtClean="0"/>
              <a:t>был бы раздетым,</a:t>
            </a:r>
          </a:p>
          <a:p>
            <a:pPr>
              <a:buNone/>
            </a:pPr>
            <a:r>
              <a:rPr lang="ru-RU" dirty="0" smtClean="0"/>
              <a:t>       Если </a:t>
            </a:r>
            <a:r>
              <a:rPr lang="ru-RU" dirty="0" smtClean="0"/>
              <a:t>б умелые руки</a:t>
            </a:r>
          </a:p>
          <a:p>
            <a:pPr>
              <a:buNone/>
            </a:pPr>
            <a:r>
              <a:rPr lang="ru-RU" dirty="0" smtClean="0"/>
              <a:t>       Вовремя </a:t>
            </a:r>
            <a:r>
              <a:rPr lang="ru-RU" dirty="0" smtClean="0"/>
              <a:t>не смастерили</a:t>
            </a:r>
          </a:p>
          <a:p>
            <a:pPr>
              <a:buNone/>
            </a:pPr>
            <a:r>
              <a:rPr lang="ru-RU" dirty="0" smtClean="0"/>
              <a:t>       Фартук</a:t>
            </a:r>
            <a:r>
              <a:rPr lang="ru-RU" dirty="0" smtClean="0"/>
              <a:t>, и куртку, и брюки.</a:t>
            </a:r>
          </a:p>
          <a:p>
            <a:pPr>
              <a:buNone/>
            </a:pPr>
            <a:r>
              <a:rPr lang="ru-RU" dirty="0" smtClean="0"/>
              <a:t>             Пекарь </a:t>
            </a:r>
            <a:r>
              <a:rPr lang="ru-RU" dirty="0" smtClean="0"/>
              <a:t>сапожнику к сроку</a:t>
            </a:r>
          </a:p>
          <a:p>
            <a:pPr>
              <a:buNone/>
            </a:pPr>
            <a:r>
              <a:rPr lang="ru-RU" dirty="0" smtClean="0"/>
              <a:t>             Сшить </a:t>
            </a:r>
            <a:r>
              <a:rPr lang="ru-RU" dirty="0" smtClean="0"/>
              <a:t>сапоги поручает.</a:t>
            </a:r>
          </a:p>
          <a:p>
            <a:pPr>
              <a:buNone/>
            </a:pPr>
            <a:r>
              <a:rPr lang="ru-RU" dirty="0" smtClean="0"/>
              <a:t>             Ну </a:t>
            </a:r>
            <a:r>
              <a:rPr lang="ru-RU" dirty="0" smtClean="0"/>
              <a:t>а сапожник без хлеба</a:t>
            </a:r>
          </a:p>
          <a:p>
            <a:pPr>
              <a:buNone/>
            </a:pPr>
            <a:r>
              <a:rPr lang="ru-RU" dirty="0" smtClean="0"/>
              <a:t>             Много </a:t>
            </a:r>
            <a:r>
              <a:rPr lang="ru-RU" dirty="0" smtClean="0"/>
              <a:t>ль нашьёт, натачает?</a:t>
            </a:r>
          </a:p>
          <a:p>
            <a:pPr>
              <a:buNone/>
            </a:pPr>
            <a:r>
              <a:rPr lang="ru-RU" dirty="0" smtClean="0"/>
              <a:t>                    Стало </a:t>
            </a:r>
            <a:r>
              <a:rPr lang="ru-RU" dirty="0" smtClean="0"/>
              <a:t>быть, так и выходит,</a:t>
            </a:r>
          </a:p>
          <a:p>
            <a:pPr>
              <a:buNone/>
            </a:pPr>
            <a:r>
              <a:rPr lang="ru-RU" dirty="0" smtClean="0"/>
              <a:t>                    Всё</a:t>
            </a:r>
            <a:r>
              <a:rPr lang="ru-RU" dirty="0" smtClean="0"/>
              <a:t>, что мы делаем, нужно.</a:t>
            </a:r>
          </a:p>
          <a:p>
            <a:pPr>
              <a:buNone/>
            </a:pPr>
            <a:r>
              <a:rPr lang="ru-RU" dirty="0" smtClean="0"/>
              <a:t>                    Значит</a:t>
            </a:r>
            <a:r>
              <a:rPr lang="ru-RU" dirty="0" smtClean="0"/>
              <a:t>, давайте трудиться</a:t>
            </a:r>
          </a:p>
          <a:p>
            <a:pPr>
              <a:buNone/>
            </a:pPr>
            <a:r>
              <a:rPr lang="ru-RU" dirty="0" smtClean="0"/>
              <a:t>                    Честно</a:t>
            </a:r>
            <a:r>
              <a:rPr lang="ru-RU" dirty="0" smtClean="0"/>
              <a:t>, усердно и дружно.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2540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Мы землю глубоко копаем,</a:t>
            </a:r>
          </a:p>
          <a:p>
            <a:pPr>
              <a:buNone/>
            </a:pPr>
            <a:r>
              <a:rPr lang="ru-RU" sz="2000" dirty="0" smtClean="0"/>
              <a:t>И в глубине земли</a:t>
            </a:r>
          </a:p>
          <a:p>
            <a:pPr>
              <a:buNone/>
            </a:pPr>
            <a:r>
              <a:rPr lang="ru-RU" sz="2000" dirty="0" smtClean="0"/>
              <a:t>Мы людям уголь добываем,</a:t>
            </a:r>
          </a:p>
          <a:p>
            <a:pPr>
              <a:buNone/>
            </a:pPr>
            <a:r>
              <a:rPr lang="ru-RU" sz="2000" dirty="0" smtClean="0"/>
              <a:t>Чтоб дом топить могли.</a:t>
            </a:r>
            <a:endParaRPr lang="ru-RU" sz="2000" dirty="0" smtClean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 b="14583"/>
          <a:stretch>
            <a:fillRect/>
          </a:stretch>
        </p:blipFill>
        <p:spPr bwMode="auto">
          <a:xfrm>
            <a:off x="4270375" y="2514600"/>
            <a:ext cx="3657600" cy="2343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Есть у Андрюши старший брат-</a:t>
            </a:r>
          </a:p>
          <a:p>
            <a:pPr>
              <a:buNone/>
            </a:pPr>
            <a:r>
              <a:rPr lang="ru-RU" sz="1800" dirty="0" smtClean="0"/>
              <a:t>Отличной выправки солдат.</a:t>
            </a:r>
          </a:p>
          <a:p>
            <a:pPr>
              <a:buNone/>
            </a:pPr>
            <a:r>
              <a:rPr lang="ru-RU" sz="1800" dirty="0" smtClean="0"/>
              <a:t>Несёт он службу, но притом</a:t>
            </a:r>
          </a:p>
          <a:p>
            <a:pPr>
              <a:buNone/>
            </a:pPr>
            <a:r>
              <a:rPr lang="ru-RU" sz="1800" dirty="0" smtClean="0"/>
              <a:t>Вооружён водой, багром.</a:t>
            </a:r>
          </a:p>
          <a:p>
            <a:pPr>
              <a:buNone/>
            </a:pPr>
            <a:r>
              <a:rPr lang="ru-RU" sz="1800" dirty="0" smtClean="0"/>
              <a:t>Он на посту в мороз и зной.</a:t>
            </a:r>
          </a:p>
          <a:p>
            <a:pPr>
              <a:buNone/>
            </a:pPr>
            <a:r>
              <a:rPr lang="ru-RU" sz="1800" dirty="0" smtClean="0"/>
              <a:t>Скажите, кто же он такой?</a:t>
            </a:r>
            <a:endParaRPr lang="ru-RU" sz="18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70375" y="2083443"/>
            <a:ext cx="3657600" cy="3605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Наведёт стеклянный глаз,</a:t>
            </a:r>
          </a:p>
          <a:p>
            <a:pPr>
              <a:buNone/>
            </a:pPr>
            <a:r>
              <a:rPr lang="ru-RU" sz="2000" dirty="0" smtClean="0"/>
              <a:t>Щёлкнет раз – и помнит вас.</a:t>
            </a:r>
            <a:endParaRPr lang="ru-RU" sz="20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494073"/>
            <a:ext cx="3657600" cy="2784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Скажи, кто так вкусно</a:t>
            </a:r>
          </a:p>
          <a:p>
            <a:pPr>
              <a:buNone/>
            </a:pPr>
            <a:r>
              <a:rPr lang="ru-RU" sz="1800" dirty="0" smtClean="0"/>
              <a:t>Готовит щи капустные,</a:t>
            </a:r>
          </a:p>
          <a:p>
            <a:pPr>
              <a:buNone/>
            </a:pPr>
            <a:r>
              <a:rPr lang="ru-RU" sz="1800" dirty="0" smtClean="0"/>
              <a:t>Пахучие котлеты,</a:t>
            </a:r>
          </a:p>
          <a:p>
            <a:pPr>
              <a:buNone/>
            </a:pPr>
            <a:r>
              <a:rPr lang="ru-RU" sz="1800" dirty="0" smtClean="0"/>
              <a:t>Салаты, винегреты, </a:t>
            </a:r>
          </a:p>
          <a:p>
            <a:pPr>
              <a:buNone/>
            </a:pPr>
            <a:r>
              <a:rPr lang="ru-RU" sz="1800" dirty="0" smtClean="0"/>
              <a:t>Все завтраки, обеды?</a:t>
            </a:r>
            <a:endParaRPr lang="ru-RU" sz="18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7820"/>
            <a:ext cx="3657600" cy="4556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В магазине папа с Настей</a:t>
            </a:r>
          </a:p>
          <a:p>
            <a:pPr>
              <a:buNone/>
            </a:pPr>
            <a:r>
              <a:rPr lang="ru-RU" sz="2000" dirty="0" smtClean="0"/>
              <a:t>Покупают к чаю сласти.</a:t>
            </a:r>
          </a:p>
          <a:p>
            <a:pPr>
              <a:buNone/>
            </a:pPr>
            <a:r>
              <a:rPr lang="ru-RU" sz="2000" dirty="0" smtClean="0"/>
              <a:t>Шоколадный торт "Причуда"</a:t>
            </a:r>
          </a:p>
          <a:p>
            <a:pPr>
              <a:buNone/>
            </a:pPr>
            <a:r>
              <a:rPr lang="ru-RU" sz="2000" dirty="0" smtClean="0"/>
              <a:t>Очень любит тётя Люда.</a:t>
            </a:r>
          </a:p>
          <a:p>
            <a:pPr>
              <a:buNone/>
            </a:pPr>
            <a:r>
              <a:rPr lang="ru-RU" sz="2000" dirty="0" smtClean="0"/>
              <a:t>Три эклера, пять колец</a:t>
            </a:r>
          </a:p>
          <a:p>
            <a:pPr>
              <a:buNone/>
            </a:pPr>
            <a:r>
              <a:rPr lang="ru-RU" sz="2000" dirty="0" smtClean="0"/>
              <a:t>Завернул им </a:t>
            </a:r>
            <a:r>
              <a:rPr lang="ru-RU" sz="2000" dirty="0" smtClean="0"/>
              <a:t>…</a:t>
            </a:r>
            <a:endParaRPr lang="ru-RU" sz="20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70375" y="1607820"/>
            <a:ext cx="3657600" cy="4556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Cambria" pitchFamily="18" charset="0"/>
              </a:rPr>
              <a:t>Вопросы перед началом работы</a:t>
            </a:r>
            <a:endParaRPr lang="ru-RU" b="1" dirty="0">
              <a:latin typeface="Cambria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Что ты знаешь о профессиях?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Как узнать больше?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Что и кто поможет узнать больше о профессиях?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83</TotalTime>
  <Words>372</Words>
  <Application>Microsoft Office PowerPoint</Application>
  <PresentationFormat>Экран (4:3)</PresentationFormat>
  <Paragraphs>80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Все профессии нужны – все профессии важны.</vt:lpstr>
      <vt:lpstr>Вопросы для обсуждения</vt:lpstr>
      <vt:lpstr>Всё для всех</vt:lpstr>
      <vt:lpstr>Слайд 4</vt:lpstr>
      <vt:lpstr>Слайд 5</vt:lpstr>
      <vt:lpstr>Слайд 6</vt:lpstr>
      <vt:lpstr>Слайд 7</vt:lpstr>
      <vt:lpstr>Слайд 8</vt:lpstr>
      <vt:lpstr>Вопросы перед началом работы</vt:lpstr>
      <vt:lpstr>Вопросы, на которые мы будем искать ответы</vt:lpstr>
      <vt:lpstr>Наши группы</vt:lpstr>
      <vt:lpstr>Как мы будем готовить ответы на поставленные вопросы</vt:lpstr>
      <vt:lpstr>Желаем успехов!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Все профессии нужны – все профессии важны.</dc:title>
  <dc:creator>Дом</dc:creator>
  <cp:lastModifiedBy>Дом</cp:lastModifiedBy>
  <cp:revision>9</cp:revision>
  <dcterms:created xsi:type="dcterms:W3CDTF">2013-03-31T05:56:40Z</dcterms:created>
  <dcterms:modified xsi:type="dcterms:W3CDTF">2013-03-31T07:20:38Z</dcterms:modified>
</cp:coreProperties>
</file>