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63" r:id="rId2"/>
    <p:sldId id="264" r:id="rId3"/>
    <p:sldId id="274" r:id="rId4"/>
    <p:sldId id="266" r:id="rId5"/>
    <p:sldId id="267" r:id="rId6"/>
    <p:sldId id="269" r:id="rId7"/>
    <p:sldId id="279" r:id="rId8"/>
    <p:sldId id="271" r:id="rId9"/>
    <p:sldId id="280" r:id="rId10"/>
    <p:sldId id="27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E8EDA9"/>
    <a:srgbClr val="FF9900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6A3FD-4004-441A-8AEF-AA480E6AA38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784976" cy="39583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0" dirty="0" smtClean="0">
                <a:solidFill>
                  <a:srgbClr val="009900"/>
                </a:solidFill>
                <a:effectLst/>
                <a:latin typeface="Segoe Print" pitchFamily="2" charset="0"/>
                <a:ea typeface="Calibri"/>
                <a:cs typeface="+mn-cs"/>
              </a:rPr>
              <a:t>Урок литературного чтения</a:t>
            </a:r>
            <a:endParaRPr lang="ru-RU" sz="6600" dirty="0">
              <a:solidFill>
                <a:srgbClr val="009900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3" name="Picture 18" descr="G:\Разное\12\STUFF0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281694"/>
            <a:ext cx="2880321" cy="23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464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  <a:cs typeface="Arial"/>
              </a:rPr>
              <a:t>    </a:t>
            </a:r>
            <a:r>
              <a:rPr lang="ru-RU" sz="49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  <a:cs typeface="Arial"/>
              </a:rPr>
              <a:t>Коврик настроений</a:t>
            </a:r>
            <a: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  <a:cs typeface="Arial"/>
              </a:rPr>
              <a:t/>
            </a:r>
            <a:br>
              <a:rPr lang="ru-RU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96064" cy="4451325"/>
          </a:xfrm>
        </p:spPr>
        <p:txBody>
          <a:bodyPr/>
          <a:lstStyle/>
          <a:p>
            <a:r>
              <a:rPr lang="ru-RU" dirty="0">
                <a:solidFill>
                  <a:srgbClr val="004821"/>
                </a:solidFill>
              </a:rPr>
              <a:t>Зелёный</a:t>
            </a:r>
            <a:r>
              <a:rPr lang="ru-RU" dirty="0">
                <a:solidFill>
                  <a:srgbClr val="009900"/>
                </a:solidFill>
              </a:rPr>
              <a:t>–я всё понял, мне всё удалось, всё понравилось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Жёлтый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–есть вопросы, на которые я бы хотел найти ответ.</a:t>
            </a:r>
          </a:p>
          <a:p>
            <a:r>
              <a:rPr lang="ru-RU" dirty="0">
                <a:solidFill>
                  <a:srgbClr val="C00000"/>
                </a:solidFill>
              </a:rPr>
              <a:t>Красный</a:t>
            </a:r>
            <a:r>
              <a:rPr lang="ru-RU" dirty="0">
                <a:solidFill>
                  <a:srgbClr val="FF0000"/>
                </a:solidFill>
              </a:rPr>
              <a:t>–мне было трудно.</a:t>
            </a:r>
          </a:p>
          <a:p>
            <a:endParaRPr lang="ru-RU" dirty="0"/>
          </a:p>
        </p:txBody>
      </p:sp>
      <p:pic>
        <p:nvPicPr>
          <p:cNvPr id="4" name="Picture 6" descr="Рисун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94536"/>
            <a:ext cx="1742777" cy="17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11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13681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900"/>
                </a:solidFill>
                <a:latin typeface="Segoe Print" pitchFamily="2" charset="0"/>
              </a:rPr>
              <a:t>Домашнее задание.</a:t>
            </a:r>
            <a:br>
              <a:rPr lang="ru-RU" b="1" dirty="0">
                <a:solidFill>
                  <a:srgbClr val="009900"/>
                </a:solidFill>
                <a:latin typeface="Segoe Print" pitchFamily="2" charset="0"/>
              </a:rPr>
            </a:br>
            <a:endParaRPr lang="ru-RU" dirty="0">
              <a:solidFill>
                <a:srgbClr val="00990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70000"/>
              <a:buNone/>
            </a:pPr>
            <a:r>
              <a:rPr lang="ru-RU" sz="3600" b="1" kern="1200" dirty="0">
                <a:solidFill>
                  <a:srgbClr val="F0A22E">
                    <a:lumMod val="75000"/>
                  </a:srgbClr>
                </a:solidFill>
                <a:latin typeface="Times New Roman"/>
                <a:ea typeface="Times New Roman"/>
              </a:rPr>
              <a:t>Читать сказку  С. Козлова  по ролям             (учебник стр. 170-172).</a:t>
            </a:r>
            <a:endParaRPr lang="ru-RU" sz="3600" b="1" kern="1200" dirty="0">
              <a:solidFill>
                <a:srgbClr val="F0A22E">
                  <a:lumMod val="75000"/>
                </a:srgbClr>
              </a:solidFill>
              <a:latin typeface="Franklin Gothic Book"/>
            </a:endParaRPr>
          </a:p>
        </p:txBody>
      </p:sp>
      <p:pic>
        <p:nvPicPr>
          <p:cNvPr id="6" name="Picture 6" descr="kni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9" y="3573016"/>
            <a:ext cx="31892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589240"/>
            <a:ext cx="648072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Segoe Print" pitchFamily="2" charset="0"/>
              </a:rPr>
              <a:t>Сергей Григорьевич Козлов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01814"/>
            <a:ext cx="5472607" cy="507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776864" cy="3888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8000" b="1" dirty="0" smtClean="0">
                <a:solidFill>
                  <a:srgbClr val="C00000"/>
                </a:solidFill>
                <a:ea typeface="+mj-ea"/>
                <a:cs typeface="+mj-cs"/>
              </a:rPr>
              <a:t>«</a:t>
            </a:r>
            <a:r>
              <a:rPr lang="ru-RU" sz="8000" dirty="0">
                <a:solidFill>
                  <a:srgbClr val="C00000"/>
                </a:solidFill>
                <a:latin typeface="Segoe Print" pitchFamily="2" charset="0"/>
                <a:ea typeface="Calibri"/>
              </a:rPr>
              <a:t>Если </a:t>
            </a:r>
            <a:r>
              <a:rPr lang="ru-RU" sz="8000" dirty="0" smtClean="0">
                <a:solidFill>
                  <a:srgbClr val="C00000"/>
                </a:solidFill>
                <a:latin typeface="Segoe Print" pitchFamily="2" charset="0"/>
                <a:ea typeface="Calibri"/>
              </a:rPr>
              <a:t> меня совсем  нет</a:t>
            </a:r>
            <a:r>
              <a:rPr lang="ru-RU" sz="8000" b="1" dirty="0" smtClean="0">
                <a:solidFill>
                  <a:srgbClr val="C00000"/>
                </a:solidFill>
                <a:ea typeface="+mj-ea"/>
                <a:cs typeface="+mj-cs"/>
              </a:rPr>
              <a:t>!»</a:t>
            </a:r>
            <a:r>
              <a:rPr lang="ru-RU" sz="8000" b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8000" b="1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4" name="Picture 18" descr="G:\Разное\12\STUFF0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140968"/>
            <a:ext cx="3650711" cy="274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5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204864"/>
            <a:ext cx="7406208" cy="3310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9900"/>
                </a:solidFill>
                <a:effectLst/>
              </a:rPr>
              <a:t>диалог</a:t>
            </a:r>
            <a:endParaRPr lang="ru-RU" sz="9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78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очек\Documents\Scanned Documents\Рисунок (3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2601" y="-1153399"/>
            <a:ext cx="687879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8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1944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9600" dirty="0" smtClean="0">
                <a:solidFill>
                  <a:srgbClr val="7030A0"/>
                </a:solidFill>
                <a:latin typeface="Segoe Print" pitchFamily="2" charset="0"/>
              </a:rPr>
              <a:t>Ф</a:t>
            </a:r>
            <a:r>
              <a:rPr lang="ru-RU" sz="9600" dirty="0" smtClean="0">
                <a:solidFill>
                  <a:srgbClr val="FF0000"/>
                </a:solidFill>
                <a:latin typeface="Segoe Print" pitchFamily="2" charset="0"/>
              </a:rPr>
              <a:t>из</a:t>
            </a:r>
            <a:r>
              <a:rPr lang="ru-RU" sz="9600" dirty="0" smtClean="0">
                <a:solidFill>
                  <a:srgbClr val="FFC000"/>
                </a:solidFill>
                <a:latin typeface="Segoe Print" pitchFamily="2" charset="0"/>
              </a:rPr>
              <a:t>м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и</a:t>
            </a: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</a:t>
            </a:r>
            <a:r>
              <a:rPr lang="ru-RU" sz="9600" dirty="0" smtClean="0">
                <a:solidFill>
                  <a:srgbClr val="00B050"/>
                </a:solidFill>
                <a:latin typeface="Segoe Print" pitchFamily="2" charset="0"/>
              </a:rPr>
              <a:t>у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т</a:t>
            </a:r>
            <a:r>
              <a:rPr lang="ru-RU" sz="9600" dirty="0" smtClean="0">
                <a:solidFill>
                  <a:srgbClr val="FF0000"/>
                </a:solidFill>
                <a:latin typeface="Segoe Print" pitchFamily="2" charset="0"/>
              </a:rPr>
              <a:t>к</a:t>
            </a:r>
            <a:r>
              <a:rPr lang="ru-RU" sz="9600" dirty="0" smtClean="0">
                <a:solidFill>
                  <a:srgbClr val="7030A0"/>
                </a:solidFill>
                <a:latin typeface="Segoe Print" pitchFamily="2" charset="0"/>
              </a:rPr>
              <a:t>а</a:t>
            </a:r>
            <a:endParaRPr lang="ru-RU" sz="9600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5" name="Picture 7" descr="aff4ee3e7f25baab9f28a371dafdcf1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5"/>
            <a:ext cx="316865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f4ee3e7f25baab9f28a371dafdcf1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9" y="2564904"/>
            <a:ext cx="303053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55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очек\Pictures\ИЗ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2" y="0"/>
            <a:ext cx="9171982" cy="68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4608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  <a:cs typeface="Arial"/>
              </a:rPr>
              <a:t>«Музейный </a:t>
            </a:r>
          </a:p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  <a:cs typeface="Arial"/>
              </a:rPr>
              <a:t>дом»</a:t>
            </a:r>
            <a:endParaRPr lang="ru-RU" sz="44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очек\Documents\Scanned Documents\Рисунок (33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0488"/>
            <a:ext cx="5157787" cy="66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64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лод Дебюсси - Девушка с волосами цвета льн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0217" y="3573016"/>
            <a:ext cx="609600" cy="609600"/>
          </a:xfrm>
          <a:prstGeom prst="rect">
            <a:avLst/>
          </a:prstGeom>
        </p:spPr>
      </p:pic>
      <p:pic>
        <p:nvPicPr>
          <p:cNvPr id="4" name="Picture 2" descr="C:\Users\Светочек\Pictures\клод дебюсс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4766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36057" y="6045424"/>
            <a:ext cx="6480720" cy="8147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/>
                <a:latin typeface="Segoe Print" pitchFamily="2" charset="0"/>
              </a:rPr>
              <a:t>КЛОД ДЕБЮССИ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71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67</Words>
  <Application>Microsoft Office PowerPoint</Application>
  <PresentationFormat>Экран (4:3)</PresentationFormat>
  <Paragraphs>15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Урок литературного чтения</vt:lpstr>
      <vt:lpstr>Сергей Григорьевич Козлов </vt:lpstr>
      <vt:lpstr>Презентация PowerPoint</vt:lpstr>
      <vt:lpstr>диалог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Коврик настроений </vt:lpstr>
      <vt:lpstr>Домашнее задание.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Светочек</dc:creator>
  <cp:lastModifiedBy>Светочек</cp:lastModifiedBy>
  <cp:revision>34</cp:revision>
  <dcterms:created xsi:type="dcterms:W3CDTF">2012-12-07T18:37:00Z</dcterms:created>
  <dcterms:modified xsi:type="dcterms:W3CDTF">2014-01-09T17:32:19Z</dcterms:modified>
</cp:coreProperties>
</file>