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3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42798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8265"/>
          <a:stretch>
            <a:fillRect/>
          </a:stretch>
        </p:blipFill>
        <p:spPr bwMode="auto">
          <a:xfrm>
            <a:off x="4427984" y="0"/>
            <a:ext cx="471601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84984"/>
            <a:ext cx="471601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979712" y="2420888"/>
            <a:ext cx="5184576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Четыре царства 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ивой природы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72000" cy="2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Что  их   связывает ?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572000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450"/>
            <a:ext cx="4572000" cy="25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51725"/>
            <a:ext cx="4572000" cy="260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5001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работай </a:t>
            </a:r>
            <a:r>
              <a:rPr lang="ru-RU" sz="2800" dirty="0" smtClean="0"/>
              <a:t>в полную меру своих </a:t>
            </a:r>
            <a:r>
              <a:rPr lang="ru-RU" sz="2800" dirty="0" smtClean="0"/>
              <a:t>сил,</a:t>
            </a: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слушай </a:t>
            </a:r>
            <a:r>
              <a:rPr lang="ru-RU" sz="2800" dirty="0" smtClean="0"/>
              <a:t>каждого члена группы внимательно</a:t>
            </a:r>
            <a:r>
              <a:rPr lang="ru-RU" sz="2800" dirty="0" smtClean="0"/>
              <a:t>,</a:t>
            </a: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говори </a:t>
            </a:r>
            <a:r>
              <a:rPr lang="ru-RU" sz="2800" dirty="0" smtClean="0"/>
              <a:t>коротко,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отвергая </a:t>
            </a:r>
            <a:r>
              <a:rPr lang="ru-RU" sz="2800" dirty="0" smtClean="0"/>
              <a:t>предложенную идею, </a:t>
            </a:r>
            <a:r>
              <a:rPr lang="ru-RU" sz="2800" dirty="0" smtClean="0"/>
              <a:t>делай это вежливо,</a:t>
            </a: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</a:t>
            </a:r>
            <a:r>
              <a:rPr lang="ru-RU" sz="2800" dirty="0" smtClean="0"/>
              <a:t>апитаном выбирайте </a:t>
            </a:r>
            <a:r>
              <a:rPr lang="ru-RU" sz="2800" dirty="0" smtClean="0"/>
              <a:t>того, кто сможет распределить нагрузку, уладить разногласия,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  чётко </a:t>
            </a:r>
            <a:r>
              <a:rPr lang="ru-RU" sz="2800" dirty="0" smtClean="0"/>
              <a:t>определите собственную </a:t>
            </a:r>
            <a:r>
              <a:rPr lang="ru-RU" sz="2800" dirty="0" smtClean="0"/>
              <a:t>позицию, </a:t>
            </a: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излагай </a:t>
            </a:r>
            <a:r>
              <a:rPr lang="ru-RU" sz="2800" dirty="0" smtClean="0"/>
              <a:t>свое мнение спокойно и </a:t>
            </a:r>
            <a:r>
              <a:rPr lang="ru-RU" sz="2800" dirty="0" smtClean="0"/>
              <a:t>логично,</a:t>
            </a: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не </a:t>
            </a:r>
            <a:r>
              <a:rPr lang="ru-RU" sz="2800" dirty="0" smtClean="0"/>
              <a:t>бойтесь </a:t>
            </a:r>
            <a:r>
              <a:rPr lang="ru-RU" sz="2800" dirty="0" smtClean="0"/>
              <a:t>признать </a:t>
            </a:r>
            <a:r>
              <a:rPr lang="ru-RU" sz="2800" dirty="0" smtClean="0"/>
              <a:t>ошибочность совей точки </a:t>
            </a:r>
            <a:r>
              <a:rPr lang="ru-RU" sz="2800" dirty="0" smtClean="0"/>
              <a:t>зрения.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Правила работы в группе: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572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4572000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95736" y="1844824"/>
            <a:ext cx="5256584" cy="244827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Царство грибов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000" dirty="0" smtClean="0"/>
              <a:t>http://images.yandex.ru/yandsearch?source=wiz&amp;fp=2&amp;uinfo=ww-1022-wh-586-fw-797-fh-448-pd-1&amp;p=2&amp;text=%</a:t>
            </a:r>
            <a:r>
              <a:rPr lang="en-US" sz="1000" dirty="0" smtClean="0"/>
              <a:t>D0%BA%D0%B0%D1%80%D1%82%D0%B8%D0%BD%D0%BA%D0%B8%20%D0%B1%D0%B0%D0%BE%D0%B1%D0%B0%D0%B1&amp;noreask=1&amp;pos=87&amp;rpt=simage&amp;lr=213&amp;img_url=http%3A%2F%2Fimagenes.infojardin.com%2Fsubidas%2Fimages%2Fbwy1179741375z.JPG</a:t>
            </a:r>
            <a:endParaRPr lang="ru-RU" sz="1000" dirty="0" smtClean="0"/>
          </a:p>
          <a:p>
            <a:r>
              <a:rPr lang="en-US" sz="1000" dirty="0" smtClean="0"/>
              <a:t>http://images.yandex.ru/yandsearch?p=1&amp;text=%D0%BA%D0%B0%D1%80%D1%82%D0%B8%D0%BD%D0%BA%D0%B8%20%D0%BA%D0%BE%D0%BC%D0%B0%D1%80&amp;fp=1&amp;pos=50&amp;uinfo=ww-1022-wh-586-fw-797-fh-448-pd-1&amp;rpt=simage&amp;img_url=http%3A%2F%2Fwww.zveri911.ru%2Fimg%2Fkomar%2Fkomar1.jpghttp://images.yandex.ru/yandsearch?p=1&amp;text=%</a:t>
            </a:r>
            <a:r>
              <a:rPr lang="en-US" sz="1000" dirty="0" smtClean="0"/>
              <a:t>D0%BA%D0%B0%D1%80%D1%82%D0%B8%D0%BD%D0%BA%D0%B8%20%D0%BA%D0%BE%D0%BC%D0%B0%D1%80&amp;fp=1&amp;pos=50&amp;uinfo=ww-1022-wh-586-fw-797-fh-448-pd-1&amp;rpt=simage&amp;img_url=http%3A%2F%2Fwww.zveri911.ru%2Fimg%2Fkomar%2Fkomar1.jpg</a:t>
            </a:r>
            <a:endParaRPr lang="ru-RU" sz="1000" dirty="0" smtClean="0"/>
          </a:p>
          <a:p>
            <a:r>
              <a:rPr lang="en-US" sz="1000" dirty="0" smtClean="0"/>
              <a:t>http://images.yandex.ru/yandsearch?p=21&amp;text=%</a:t>
            </a:r>
            <a:r>
              <a:rPr lang="en-US" sz="1000" dirty="0" smtClean="0"/>
              <a:t>D0%BA%D0%B0%D1%80%D1%82%D0%B8%D0%BD%D0%BA%D0%B8%20%D1%85%D0%BB%D0%B5%D0%B1&amp;fp=21&amp;pos=637&amp;uinfo=ww-1022-wh-586-fw-797-fh-448-pd-1&amp;rpt=simage&amp;img_url=http%3A%2F%2Fwww.beytoote.com%2Fimages%2Fstories%2Fhealth%2Fhe1566.jpg</a:t>
            </a:r>
            <a:endParaRPr lang="ru-RU" sz="1000" dirty="0" smtClean="0"/>
          </a:p>
          <a:p>
            <a:r>
              <a:rPr lang="en-US" sz="1000" dirty="0" smtClean="0"/>
              <a:t>http://images.yandex.ru/yandsearch?text=%</a:t>
            </a:r>
            <a:r>
              <a:rPr lang="en-US" sz="1000" dirty="0" smtClean="0"/>
              <a:t>D0%BA%D0%B0%D1%80%D1%82%D0%B8%D0%BD%D0%BA%D0%B8%20%D0%BA%D0%B5%D1%84%D0%B8%D1%80&amp;fp=0&amp;pos=29&amp;uinfo=ww-1022-wh-586-fw-797-fh-448-pd-1&amp;rpt=simage&amp;img_url=http%3A%2F%2Fwww.chudopredki.ru%2Fuploads%2Fposts%2F2009-12%2F1260939058_kefir14-03.jpg</a:t>
            </a:r>
            <a:endParaRPr lang="ru-RU" sz="1000" dirty="0" smtClean="0"/>
          </a:p>
          <a:p>
            <a:r>
              <a:rPr lang="en-US" sz="1000" dirty="0" smtClean="0"/>
              <a:t>http://images.yandex.ru/yandsearch?text=%</a:t>
            </a:r>
            <a:r>
              <a:rPr lang="en-US" sz="1000" dirty="0" smtClean="0"/>
              <a:t>D0%BA%D0%B0%D1%80%D1%82%D0%B8%D0%BD%D0%BA%D0%B8%20%D1%82%D0%B0%D0%B1%D0%BB%D0%B5%D1%82%D0%BA%D0%B8&amp;fp=0&amp;pos=8&amp;uinfo=ww-1022-wh-586-fw-797-fh-448-pd-1&amp;rpt=simage&amp;img_url=http%3A%2F%2Fcs307300.userapi.com%2Fv307300402%2Ff3e%2FyElm36M8lZU.jpg</a:t>
            </a:r>
            <a:endParaRPr lang="ru-RU" sz="1000" dirty="0" smtClean="0"/>
          </a:p>
          <a:p>
            <a:r>
              <a:rPr lang="en-US" sz="1000" dirty="0" smtClean="0"/>
              <a:t>http://images.yandex.ru/yandsearch?p=2&amp;text=%</a:t>
            </a:r>
            <a:r>
              <a:rPr lang="en-US" sz="1000" dirty="0" smtClean="0"/>
              <a:t>D0%BA%D0%B0%D1%80%D1%82%D0%B8%D0%BD%D0%BA%D0%B8%20%D0%BE%D0%BF%D1%8F%D1%82%D0%B0&amp;fp=2&amp;pos=72&amp;uinfo=ww-1022-wh-586-fw-797-fh-448-pd-1&amp;rpt=simage&amp;img_url=http%3A%2F%2Fs4.goodfon.ru%2Fwallpaper%2Fpreviews-middle%2F365686.jpg</a:t>
            </a:r>
            <a:endParaRPr lang="ru-RU" sz="1000" dirty="0" smtClean="0"/>
          </a:p>
          <a:p>
            <a:r>
              <a:rPr lang="en-US" sz="1000" dirty="0" smtClean="0"/>
              <a:t>http://images.yandex.ru/yandsearch?text=%D0%BA%D0%B0%D1%80%D1%82%D0%B8%D0%BD%D0%BA%D0%B8%20%D0%BB%D0%B5%D0%B2&amp;fp=0&amp;pos=7&amp;uinfo=ww-1022-wh-586-fw-797-fh-448-pd-1&amp;rpt=simage&amp;img_url=http%3A%2F%2Fwww.annuaire-web-france.com%2Fwallpaper%2FAnimaux-wallpaper-lion-045.jpg</a:t>
            </a:r>
            <a:endParaRPr lang="ru-RU" sz="1000" dirty="0" smtClean="0"/>
          </a:p>
          <a:p>
            <a:r>
              <a:rPr lang="en-US" sz="1200" dirty="0" smtClean="0"/>
              <a:t>http://images.yandex.ru/yandsearch?text=%</a:t>
            </a:r>
            <a:r>
              <a:rPr lang="en-US" sz="1200" dirty="0" smtClean="0"/>
              <a:t>D0%BA%D0%B0%D1%80%D1%82%D0%B8%D0%BD%D0%BA%D0%B8%20%D0%B1%D0%B0%D0%BA%D1%82%D0%B5%D1%80%D0%B8%D0%B8&amp;fp=0&amp;pos=1&amp;uinfo=ww-1022-wh-586-fw-797-fh-448-pd-1&amp;rpt=simage&amp;img_url=http%3A%2F%2Fru.fishki.net%2Fpicsw%2F082011%2F17%2Fpost%2Ffakti%2F46.jpg</a:t>
            </a:r>
            <a:endParaRPr lang="ru-RU" sz="1200" dirty="0" smtClean="0"/>
          </a:p>
          <a:p>
            <a:r>
              <a:rPr lang="en-US" sz="1200" dirty="0" smtClean="0"/>
              <a:t>http://nsportal.ru/shkola/raznoe/library/pravila-raboty-v-gruppe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Использованные 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121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Что  их   связывает ?</vt:lpstr>
      <vt:lpstr>Правила работы в группе:</vt:lpstr>
      <vt:lpstr>Слайд 4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7</cp:revision>
  <dcterms:created xsi:type="dcterms:W3CDTF">2014-01-08T16:30:01Z</dcterms:created>
  <dcterms:modified xsi:type="dcterms:W3CDTF">2014-01-08T17:33:45Z</dcterms:modified>
</cp:coreProperties>
</file>