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3" r:id="rId9"/>
    <p:sldId id="266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16002-27F6-4D2D-864C-D864CD03E8F5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CAC1-C042-4579-988C-1222773D3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8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772400" cy="1470025"/>
          </a:xfrm>
          <a:solidFill>
            <a:srgbClr val="FFFFFF">
              <a:alpha val="70000"/>
            </a:srgbClr>
          </a:solidFill>
          <a:ln w="57150"/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2A534AB-6D4E-46E3-9996-401E40DF5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00D6A-D8B8-40A8-89B7-8ABA35AC2B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33CD6-2154-4A98-8C01-8F55831C98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6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DB25B-518E-473D-8835-F38E68D149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0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C3194-538A-4BB4-96D5-C6FCBFBAA8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EC211-B4F1-4ABA-BE19-6424278A60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8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679C6-3852-402E-A0ED-401775CC6F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9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0F69F-9E07-49FE-88CD-113E5BD2E4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EC81A-6A55-47A2-B172-642E7C877A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3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1063-021C-4105-BF07-BEA06AE5A3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82768-1FB5-4C4A-BCC3-3D6A3D8088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2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9782975b876176144842b490277ebaa1-hcl0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DAD0B3-CE13-4369-B179-3C25D4F651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3&amp;text=%D0%B8%D0%BD%D0%BE%D0%BF%D0%BB%D0%B0%D0%BD%D0%B5%D1%82%D1%8F%D0%BD%D0%B5&amp;pos=107&amp;uinfo=sw-1007-sh-673-fw-782-fh-467-pd-1&amp;rpt=simage&amp;img_url=http://mexico.cnn.com/media/2010/05/19/mascotaslondres2012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ages.yandex.ru/yandsearch?p=1&amp;text=%D0%B8%D0%BD%D0%BE%D0%BF%D0%BB%D0%B0%D0%BD%D0%B5%D1%82%D1%8F%D0%BD%D0%B5&amp;pos=37&amp;uinfo=sw-1007-sh-673-fw-782-fh-467-pd-1&amp;rpt=simage&amp;img_url=http://life-art.com.ua/wp-content/lifeartcomua/nl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&amp;text=%D0%B8%D0%BD%D0%BE%D0%BF%D0%BB%D0%B0%D0%BD%D0%B5%D1%82%D1%8F%D0%BD%D0%B5&amp;pos=80&amp;uinfo=sw-1007-sh-673-fw-782-fh-467-pd-1&amp;rpt=simage&amp;img_url=http://sunflow.sourceforge.net/gallery/v005/aliens.pn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p=2&amp;text=%D0%B8%D0%BD%D0%BE%D0%BF%D0%BB%D0%B0%D0%BD%D0%B5%D1%82%D1%8F%D0%BD%D0%B5&amp;pos=71&amp;uinfo=sw-1007-sh-673-fw-782-fh-467-pd-1&amp;rpt=simage&amp;img_url=http://media.log-in.ru/images/articles/article_1226/1.jpg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  <a:prstGeom prst="snip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Путешествие в страну английского языка</a:t>
            </a:r>
            <a:endParaRPr lang="ru-RU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5105400"/>
            <a:ext cx="6400800" cy="1752600"/>
          </a:xfrm>
        </p:spPr>
        <p:txBody>
          <a:bodyPr/>
          <a:lstStyle/>
          <a:p>
            <a:r>
              <a:rPr lang="ru-RU" sz="66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1 класс</a:t>
            </a:r>
            <a:endParaRPr lang="ru-RU" sz="66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2" y="1772816"/>
            <a:ext cx="818213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83" y="1628800"/>
            <a:ext cx="7478749" cy="514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5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068675" cy="5094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71" y="17718"/>
            <a:ext cx="1597629" cy="159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49" y="1412776"/>
            <a:ext cx="909860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2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englishforums.com/image:/sitefs/perm/pi/3/r/m/t/h/401.250.0_rrbqmx8v3wv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8" y="1648630"/>
            <a:ext cx="4788024" cy="52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18" y="1556792"/>
            <a:ext cx="505268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280101"/>
            <a:ext cx="8550739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1 000 000 </a:t>
            </a:r>
            <a:endParaRPr lang="ru-RU" sz="13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3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playle.com/pictures/PMK71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6395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868144" cy="440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t3.gstatic.com/images?q=tbn:ANd9GcTNH0nGGyXjbGNv4qvNirAA3Z3ZkNt24eo5EF9c_qInQGqpoO8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3600400" cy="4478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48732"/>
            <a:ext cx="6096000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http://content.foto.mail.ru/mail/dina-pro/_answers/i-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10000" cy="284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backpacker.narod.ru/London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7355"/>
            <a:ext cx="3312368" cy="4416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9" name="Picture 11" descr="http://t3.gstatic.com/images?q=tbn:ANd9GcR1AYpiGqqKCLjs2R272ILjdAf0cbVd3JU3SbZaJqAZN_81-1h-5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84" y="2001515"/>
            <a:ext cx="3345160" cy="416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384376" cy="4192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02" y="1389909"/>
            <a:ext cx="4038110" cy="3230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r="23945"/>
          <a:stretch/>
        </p:blipFill>
        <p:spPr bwMode="auto">
          <a:xfrm>
            <a:off x="2411760" y="2102319"/>
            <a:ext cx="3245721" cy="4463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2862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857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29000"/>
            <a:ext cx="4397441" cy="3469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088277" cy="408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://www.raskraska.com/catalog0001/19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93" y="3415115"/>
            <a:ext cx="3228303" cy="309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19275"/>
            <a:ext cx="4762500" cy="321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3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fe-art.com.ua/wp-content/lifeartcomua/pic-rost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019" y="1428736"/>
            <a:ext cx="3373981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im6-tub-ru.yandex.net/i?id=105503712-0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786034"/>
            <a:ext cx="407196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stat19.privet.ru/lr/0d0e14b364a2d84845d8ec205975f56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643050"/>
            <a:ext cx="446691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mage.newsru.com/pict/id/large/1428156_20111127141505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2857496"/>
            <a:ext cx="4643470" cy="349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 board">
  <a:themeElements>
    <a:clrScheme name="Edu 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bo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board</Template>
  <TotalTime>210</TotalTime>
  <Words>10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Edu board</vt:lpstr>
      <vt:lpstr>Путешествие в страну английского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английского языка</dc:title>
  <dc:creator>Константин</dc:creator>
  <cp:lastModifiedBy>Константин</cp:lastModifiedBy>
  <cp:revision>11</cp:revision>
  <dcterms:created xsi:type="dcterms:W3CDTF">2013-09-17T18:24:47Z</dcterms:created>
  <dcterms:modified xsi:type="dcterms:W3CDTF">2014-01-27T12:09:32Z</dcterms:modified>
</cp:coreProperties>
</file>