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23" autoAdjust="0"/>
  </p:normalViewPr>
  <p:slideViewPr>
    <p:cSldViewPr>
      <p:cViewPr varScale="1">
        <p:scale>
          <a:sx n="63" d="100"/>
          <a:sy n="63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D91E-7537-4B19-9D91-AE0DF5A979BD}" type="datetimeFigureOut">
              <a:rPr lang="ru-RU" smtClean="0"/>
              <a:t>18.01.2014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4B14-1748-4D20-BABF-B47540ACC2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D91E-7537-4B19-9D91-AE0DF5A979BD}" type="datetimeFigureOut">
              <a:rPr lang="ru-RU" smtClean="0"/>
              <a:t>18.01.2014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4B14-1748-4D20-BABF-B47540ACC2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D91E-7537-4B19-9D91-AE0DF5A979BD}" type="datetimeFigureOut">
              <a:rPr lang="ru-RU" smtClean="0"/>
              <a:t>18.01.2014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4B14-1748-4D20-BABF-B47540ACC2C6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D91E-7537-4B19-9D91-AE0DF5A979BD}" type="datetimeFigureOut">
              <a:rPr lang="ru-RU" smtClean="0"/>
              <a:t>18.01.2014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4B14-1748-4D20-BABF-B47540ACC2C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D91E-7537-4B19-9D91-AE0DF5A979BD}" type="datetimeFigureOut">
              <a:rPr lang="ru-RU" smtClean="0"/>
              <a:t>18.01.2014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4B14-1748-4D20-BABF-B47540ACC2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D91E-7537-4B19-9D91-AE0DF5A979BD}" type="datetimeFigureOut">
              <a:rPr lang="ru-RU" smtClean="0"/>
              <a:t>18.01.2014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4B14-1748-4D20-BABF-B47540ACC2C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D91E-7537-4B19-9D91-AE0DF5A979BD}" type="datetimeFigureOut">
              <a:rPr lang="ru-RU" smtClean="0"/>
              <a:t>18.01.2014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4B14-1748-4D20-BABF-B47540ACC2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D91E-7537-4B19-9D91-AE0DF5A979BD}" type="datetimeFigureOut">
              <a:rPr lang="ru-RU" smtClean="0"/>
              <a:t>18.01.2014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4B14-1748-4D20-BABF-B47540ACC2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D91E-7537-4B19-9D91-AE0DF5A979BD}" type="datetimeFigureOut">
              <a:rPr lang="ru-RU" smtClean="0"/>
              <a:t>18.01.2014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4B14-1748-4D20-BABF-B47540ACC2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D91E-7537-4B19-9D91-AE0DF5A979BD}" type="datetimeFigureOut">
              <a:rPr lang="ru-RU" smtClean="0"/>
              <a:t>18.01.2014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4B14-1748-4D20-BABF-B47540ACC2C6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D91E-7537-4B19-9D91-AE0DF5A979BD}" type="datetimeFigureOut">
              <a:rPr lang="ru-RU" smtClean="0"/>
              <a:t>18.01.2014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4B14-1748-4D20-BABF-B47540ACC2C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76D91E-7537-4B19-9D91-AE0DF5A979BD}" type="datetimeFigureOut">
              <a:rPr lang="ru-RU" smtClean="0"/>
              <a:t>18.01.2014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C294B14-1748-4D20-BABF-B47540ACC2C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404664"/>
            <a:ext cx="7772400" cy="1470025"/>
          </a:xfrm>
        </p:spPr>
        <p:txBody>
          <a:bodyPr/>
          <a:lstStyle/>
          <a:p>
            <a:r>
              <a:rPr lang="ru-RU" sz="2000" dirty="0" smtClean="0">
                <a:latin typeface="Arial Black" pitchFamily="34" charset="0"/>
              </a:rPr>
              <a:t>Урок </a:t>
            </a:r>
            <a:r>
              <a:rPr lang="ru-RU" sz="2000" dirty="0" smtClean="0">
                <a:latin typeface="Arial Black" pitchFamily="34" charset="0"/>
              </a:rPr>
              <a:t>русского языка  «Обобщение </a:t>
            </a:r>
            <a:r>
              <a:rPr lang="ru-RU" sz="2000" smtClean="0">
                <a:latin typeface="Arial Black" pitchFamily="34" charset="0"/>
              </a:rPr>
              <a:t>по теме </a:t>
            </a:r>
            <a:r>
              <a:rPr lang="ru-RU" sz="2000" smtClean="0">
                <a:latin typeface="Arial Black" pitchFamily="34" charset="0"/>
              </a:rPr>
              <a:t>«Местоимение</a:t>
            </a:r>
            <a:r>
              <a:rPr lang="ru-RU" sz="2000" dirty="0" smtClean="0">
                <a:latin typeface="Arial Black" pitchFamily="34" charset="0"/>
              </a:rPr>
              <a:t>»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1988840"/>
            <a:ext cx="6400800" cy="1752600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Arial Black" pitchFamily="34" charset="0"/>
              </a:rPr>
              <a:t>Тип урока: Обобщение и повторение.</a:t>
            </a:r>
          </a:p>
          <a:p>
            <a:endParaRPr lang="ru-RU" sz="2000" dirty="0" smtClean="0">
              <a:latin typeface="Arial Black" pitchFamily="34" charset="0"/>
            </a:endParaRPr>
          </a:p>
          <a:p>
            <a:endParaRPr lang="ru-RU" sz="2000" dirty="0" smtClean="0">
              <a:latin typeface="Arial Black" pitchFamily="34" charset="0"/>
            </a:endParaRPr>
          </a:p>
          <a:p>
            <a:endParaRPr lang="ru-RU" sz="2000" dirty="0" smtClean="0">
              <a:latin typeface="Arial Black" pitchFamily="34" charset="0"/>
            </a:endParaRPr>
          </a:p>
          <a:p>
            <a:endParaRPr lang="ru-RU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470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Arial Black" pitchFamily="34" charset="0"/>
              </a:rPr>
              <a:t>Он-личное местоимение, нами- личное, нашем-притяжательное, я - личное, моего-притяжательное, мне-личное ,тобой -личное, об этом – указательное, твой-притяжательное, это-указательное, она-личное ,их –притяжательное, </a:t>
            </a:r>
            <a:r>
              <a:rPr lang="ru-RU" b="1" dirty="0" smtClean="0"/>
              <a:t>его-личное ,</a:t>
            </a:r>
            <a:r>
              <a:rPr lang="ru-RU" b="1" dirty="0"/>
              <a:t>кто-то</a:t>
            </a:r>
            <a:r>
              <a:rPr lang="ru-RU" sz="2000" b="1" dirty="0" smtClean="0">
                <a:latin typeface="Arial Black" pitchFamily="34" charset="0"/>
              </a:rPr>
              <a:t> </a:t>
            </a:r>
            <a:r>
              <a:rPr lang="ru-RU" sz="2000" dirty="0" smtClean="0">
                <a:latin typeface="Arial Black" pitchFamily="34" charset="0"/>
              </a:rPr>
              <a:t>–неопределенное, этом-указательное ,себе -возвратное</a:t>
            </a:r>
            <a:endParaRPr lang="ru-RU" sz="2000" dirty="0">
              <a:latin typeface="Arial Black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 упражнения №1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592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b="1" dirty="0" smtClean="0">
                <a:latin typeface="Arial Black" pitchFamily="34" charset="0"/>
              </a:rPr>
              <a:t>Утверждение верное</a:t>
            </a:r>
          </a:p>
          <a:p>
            <a:r>
              <a:rPr lang="ru-RU" sz="2000" b="1" dirty="0" smtClean="0">
                <a:latin typeface="Arial Black" pitchFamily="34" charset="0"/>
              </a:rPr>
              <a:t>Личные местоимения ее, его могут употребляться в качестве притяжательных </a:t>
            </a:r>
          </a:p>
          <a:p>
            <a:r>
              <a:rPr lang="ru-RU" sz="2000" dirty="0" smtClean="0">
                <a:latin typeface="Arial Black" pitchFamily="34" charset="0"/>
              </a:rPr>
              <a:t>Притяжательные местоимения склоняются</a:t>
            </a:r>
          </a:p>
          <a:p>
            <a:r>
              <a:rPr lang="ru-RU" sz="2000" dirty="0" smtClean="0">
                <a:latin typeface="Arial Black" pitchFamily="34" charset="0"/>
              </a:rPr>
              <a:t>Местоимения таков является указательным</a:t>
            </a:r>
          </a:p>
          <a:p>
            <a:r>
              <a:rPr lang="ru-RU" sz="2000" dirty="0" smtClean="0">
                <a:latin typeface="Arial Black" pitchFamily="34" charset="0"/>
              </a:rPr>
              <a:t>Утверждение верное</a:t>
            </a:r>
          </a:p>
          <a:p>
            <a:r>
              <a:rPr lang="ru-RU" sz="2000" dirty="0" smtClean="0">
                <a:latin typeface="Arial Black" pitchFamily="34" charset="0"/>
              </a:rPr>
              <a:t>Нет, в предложении местоимения могут быть разными членами предложения</a:t>
            </a:r>
          </a:p>
          <a:p>
            <a:r>
              <a:rPr lang="ru-RU" sz="2000" dirty="0" smtClean="0">
                <a:latin typeface="Arial Black" pitchFamily="34" charset="0"/>
              </a:rPr>
              <a:t>Утверждение верное</a:t>
            </a:r>
          </a:p>
          <a:p>
            <a:r>
              <a:rPr lang="ru-RU" sz="2000" dirty="0" smtClean="0">
                <a:latin typeface="Arial Black" pitchFamily="34" charset="0"/>
              </a:rPr>
              <a:t>Утверждение верное</a:t>
            </a:r>
          </a:p>
          <a:p>
            <a:r>
              <a:rPr lang="ru-RU" sz="2000" dirty="0" smtClean="0">
                <a:latin typeface="Arial Black" pitchFamily="34" charset="0"/>
              </a:rPr>
              <a:t>Утверждение верное</a:t>
            </a:r>
          </a:p>
          <a:p>
            <a:endParaRPr lang="ru-RU" sz="2200" dirty="0">
              <a:latin typeface="Arial Black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Проверь свои знания.</a:t>
            </a:r>
            <a:r>
              <a:rPr lang="ru-RU" baseline="0" dirty="0" smtClean="0"/>
              <a:t> </a:t>
            </a:r>
            <a:r>
              <a:rPr lang="ru-RU" dirty="0" smtClean="0"/>
              <a:t>Структура «</a:t>
            </a:r>
            <a:r>
              <a:rPr lang="ru-RU" dirty="0" err="1" smtClean="0"/>
              <a:t>Тейк</a:t>
            </a:r>
            <a:r>
              <a:rPr lang="ru-RU" dirty="0" smtClean="0"/>
              <a:t>-оф-</a:t>
            </a:r>
            <a:r>
              <a:rPr lang="ru-RU" dirty="0" err="1" smtClean="0"/>
              <a:t>тач</a:t>
            </a:r>
            <a:r>
              <a:rPr lang="ru-RU" dirty="0" smtClean="0"/>
              <a:t>-</a:t>
            </a:r>
            <a:r>
              <a:rPr lang="ru-RU" dirty="0" err="1" smtClean="0"/>
              <a:t>даун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1933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1.Никакого</a:t>
            </a:r>
          </a:p>
          <a:p>
            <a:r>
              <a:rPr lang="ru-RU" dirty="0" smtClean="0"/>
              <a:t>Ничей</a:t>
            </a:r>
          </a:p>
          <a:p>
            <a:r>
              <a:rPr lang="ru-RU" dirty="0" smtClean="0"/>
              <a:t>Нечем</a:t>
            </a:r>
          </a:p>
          <a:p>
            <a:r>
              <a:rPr lang="ru-RU" dirty="0" smtClean="0"/>
              <a:t>Некому</a:t>
            </a:r>
          </a:p>
          <a:p>
            <a:r>
              <a:rPr lang="ru-RU" dirty="0" smtClean="0"/>
              <a:t>Ничего</a:t>
            </a:r>
          </a:p>
          <a:p>
            <a:r>
              <a:rPr lang="ru-RU" dirty="0" smtClean="0"/>
              <a:t>Нечего</a:t>
            </a:r>
          </a:p>
          <a:p>
            <a:r>
              <a:rPr lang="ru-RU" dirty="0"/>
              <a:t>Н</a:t>
            </a:r>
            <a:r>
              <a:rPr lang="ru-RU" dirty="0" smtClean="0"/>
              <a:t>ичто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Проверка упражнения №3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17849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37</TotalTime>
  <Words>123</Words>
  <Application>Microsoft Office PowerPoint</Application>
  <PresentationFormat>Экран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Урок русского языка  «Обобщение по теме «Местоимение»</vt:lpstr>
      <vt:lpstr>Проверка упражнения №1 </vt:lpstr>
      <vt:lpstr>Проверь свои знания. Структура «Тейк-оф-тач-даун»</vt:lpstr>
      <vt:lpstr>Проверка упражнения №3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Проверь свои знания</dc:title>
  <dc:creator>Любовь</dc:creator>
  <cp:lastModifiedBy>Любовь</cp:lastModifiedBy>
  <cp:revision>5</cp:revision>
  <dcterms:created xsi:type="dcterms:W3CDTF">2014-01-13T17:25:46Z</dcterms:created>
  <dcterms:modified xsi:type="dcterms:W3CDTF">2014-01-18T05:13:05Z</dcterms:modified>
</cp:coreProperties>
</file>