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30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9" r:id="rId13"/>
    <p:sldId id="271" r:id="rId14"/>
    <p:sldId id="273" r:id="rId15"/>
    <p:sldId id="276" r:id="rId16"/>
    <p:sldId id="278" r:id="rId17"/>
    <p:sldId id="281" r:id="rId18"/>
    <p:sldId id="283" r:id="rId19"/>
    <p:sldId id="286" r:id="rId20"/>
    <p:sldId id="288" r:id="rId21"/>
    <p:sldId id="291" r:id="rId22"/>
    <p:sldId id="293" r:id="rId23"/>
    <p:sldId id="294" r:id="rId24"/>
    <p:sldId id="296" r:id="rId25"/>
    <p:sldId id="298" r:id="rId26"/>
    <p:sldId id="30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99"/>
    <a:srgbClr val="1F8922"/>
    <a:srgbClr val="F20006"/>
    <a:srgbClr val="FFFFFF"/>
    <a:srgbClr val="D12F97"/>
    <a:srgbClr val="FF0066"/>
    <a:srgbClr val="CC00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45" autoAdjust="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0" y="3865563"/>
            <a:ext cx="9144000" cy="2992437"/>
            <a:chOff x="0" y="2435"/>
            <a:chExt cx="5760" cy="1885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435"/>
              <a:ext cx="5760" cy="1885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0" y="0"/>
            <a:ext cx="9144000" cy="3865563"/>
            <a:chOff x="0" y="0"/>
            <a:chExt cx="5760" cy="2435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2435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D498E-DCC5-4206-9B36-385735CD39E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5F6B-8891-487E-BE17-13DF3C83532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35D08-8947-497F-A0BB-2ABF8F67BEB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53937-8854-480C-A8E8-8B9BF88CA86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84196-7EFB-4B8C-AC96-CF482BB54C1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3DC0-3E45-4BCB-9584-10F5C6D9BC5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DFAF-84EB-4110-A048-6A65475BD76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1EAB-0915-42CC-9A1B-816D6B16E9E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EC47C-C1F6-4AB8-9A4A-FF008F867FF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82DC9-AD0F-4CDE-96A4-1BAD933A78B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F405-CFBA-4A99-A5D9-6B788ABC138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C4FADBA-111D-4482-BA46-2179918B503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8" r:id="rId2"/>
    <p:sldLayoutId id="2147483770" r:id="rId3"/>
    <p:sldLayoutId id="2147483767" r:id="rId4"/>
    <p:sldLayoutId id="2147483766" r:id="rId5"/>
    <p:sldLayoutId id="2147483765" r:id="rId6"/>
    <p:sldLayoutId id="2147483764" r:id="rId7"/>
    <p:sldLayoutId id="2147483763" r:id="rId8"/>
    <p:sldLayoutId id="2147483771" r:id="rId9"/>
    <p:sldLayoutId id="2147483762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WordArt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549275"/>
            <a:ext cx="8559800" cy="2254250"/>
          </a:xfrm>
          <a:prstGeom prst="rect">
            <a:avLst/>
          </a:prstGeom>
          <a:noFill/>
        </p:spPr>
      </p:pic>
      <p:pic>
        <p:nvPicPr>
          <p:cNvPr id="3075" name="Picture 7" descr="Картинка 27 из 2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057400"/>
            <a:ext cx="3048000" cy="4065588"/>
          </a:xfrm>
          <a:prstGeom prst="rect">
            <a:avLst/>
          </a:prstGeom>
          <a:noFill/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762000" y="609600"/>
            <a:ext cx="8077200" cy="3657600"/>
          </a:xfrm>
          <a:prstGeom prst="rect">
            <a:avLst/>
          </a:prstGeom>
        </p:spPr>
        <p:txBody>
          <a:bodyPr wrap="none" fromWordArt="1">
            <a:prstTxWarp prst="textDeflateInflateDeflate">
              <a:avLst>
                <a:gd name="adj" fmla="val 28028"/>
              </a:avLst>
            </a:prstTxWarp>
          </a:bodyPr>
          <a:lstStyle/>
          <a:p>
            <a:pPr algn="ctr"/>
            <a:endParaRPr lang="ru-RU" sz="3600" kern="10" spc="-36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i="1" dirty="0" smtClean="0">
                <a:solidFill>
                  <a:schemeClr val="accent2"/>
                </a:solidFill>
              </a:rPr>
              <a:t>Ягоды леса!</a:t>
            </a:r>
          </a:p>
        </p:txBody>
      </p:sp>
      <p:pic>
        <p:nvPicPr>
          <p:cNvPr id="14339" name="Picture 5" descr="Картинка 2 из 112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8382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874963" y="5900738"/>
            <a:ext cx="3505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>
                <a:solidFill>
                  <a:schemeClr val="accent2"/>
                </a:solidFill>
              </a:rPr>
              <a:t>Брусника!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Картинка 9 из 2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688975"/>
            <a:ext cx="2371725" cy="2535238"/>
          </a:xfrm>
          <a:prstGeom prst="rect">
            <a:avLst/>
          </a:prstGeom>
          <a:noFill/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160338"/>
            <a:ext cx="3962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Брусника в сиропе</a:t>
            </a:r>
          </a:p>
        </p:txBody>
      </p:sp>
      <p:pic>
        <p:nvPicPr>
          <p:cNvPr id="15364" name="Picture 7" descr="Картинка 20 из 2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0575" y="781050"/>
            <a:ext cx="2371725" cy="2352675"/>
          </a:xfrm>
          <a:prstGeom prst="rect">
            <a:avLst/>
          </a:prstGeom>
          <a:noFill/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5029200" y="236538"/>
            <a:ext cx="3581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Морс</a:t>
            </a:r>
          </a:p>
        </p:txBody>
      </p:sp>
      <p:pic>
        <p:nvPicPr>
          <p:cNvPr id="6" name="Picture 5" descr="Картинка 31 из 2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4194175"/>
            <a:ext cx="3127375" cy="2511425"/>
          </a:xfrm>
          <a:prstGeom prst="rect">
            <a:avLst/>
          </a:prstGeom>
          <a:noFill/>
        </p:spPr>
      </p:pic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1711325" y="3505200"/>
            <a:ext cx="5562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Брусничное варенье</a:t>
            </a:r>
          </a:p>
        </p:txBody>
      </p:sp>
      <p:pic>
        <p:nvPicPr>
          <p:cNvPr id="8" name="Picture 8" descr="Картинка 50 из 2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8275" y="4194175"/>
            <a:ext cx="3140075" cy="2432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Картинка 26 из 372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575" y="298450"/>
            <a:ext cx="6778625" cy="5029200"/>
          </a:xfrm>
          <a:prstGeom prst="rect">
            <a:avLst/>
          </a:prstGeom>
          <a:noFill/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3276600" y="5562600"/>
            <a:ext cx="2667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chemeClr val="accent2"/>
                </a:solidFill>
              </a:rPr>
              <a:t>Клюква</a:t>
            </a:r>
            <a:r>
              <a:rPr lang="en-US" sz="4000" b="1" i="1">
                <a:solidFill>
                  <a:schemeClr val="accent2"/>
                </a:solidFill>
              </a:rPr>
              <a:t>!</a:t>
            </a:r>
            <a:endParaRPr lang="ru-RU" sz="4000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229600" cy="56197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i="1" dirty="0" smtClean="0">
                <a:solidFill>
                  <a:schemeClr val="accent2"/>
                </a:solidFill>
              </a:rPr>
              <a:t>Блюда из клюквы</a:t>
            </a:r>
          </a:p>
        </p:txBody>
      </p:sp>
      <p:pic>
        <p:nvPicPr>
          <p:cNvPr id="18435" name="Picture 5" descr="Картинка 12 из 4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28650"/>
            <a:ext cx="2743200" cy="2498725"/>
          </a:xfrm>
          <a:prstGeom prst="rect">
            <a:avLst/>
          </a:prstGeom>
          <a:noFill/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3581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Варенье из клюквы</a:t>
            </a:r>
          </a:p>
        </p:txBody>
      </p:sp>
      <p:pic>
        <p:nvPicPr>
          <p:cNvPr id="18437" name="Picture 10" descr="Картинка 29 из 4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298575"/>
            <a:ext cx="2382838" cy="2286000"/>
          </a:xfrm>
          <a:prstGeom prst="rect">
            <a:avLst/>
          </a:prstGeom>
          <a:noFill/>
        </p:spPr>
      </p:pic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5105400" y="649288"/>
            <a:ext cx="3581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Морс</a:t>
            </a:r>
          </a:p>
        </p:txBody>
      </p:sp>
      <p:pic>
        <p:nvPicPr>
          <p:cNvPr id="7" name="Picture 5" descr="Картинка 45 из 4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" y="3773488"/>
            <a:ext cx="2511425" cy="2974975"/>
          </a:xfrm>
          <a:prstGeom prst="rect">
            <a:avLst/>
          </a:prstGeom>
          <a:noFill/>
        </p:spPr>
      </p:pic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304800" y="3201988"/>
            <a:ext cx="2895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Пирог с клюквой</a:t>
            </a:r>
          </a:p>
        </p:txBody>
      </p:sp>
      <p:pic>
        <p:nvPicPr>
          <p:cNvPr id="9" name="Picture 8" descr="Картинка 154 из 4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9100" y="4535488"/>
            <a:ext cx="3187700" cy="2212975"/>
          </a:xfrm>
          <a:prstGeom prst="rect">
            <a:avLst/>
          </a:prstGeom>
          <a:noFill/>
        </p:spPr>
      </p:pic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4267200" y="3675063"/>
            <a:ext cx="430053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Плов с добавлением клюквы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639763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000" i="1" dirty="0" smtClean="0">
                <a:solidFill>
                  <a:schemeClr val="accent2"/>
                </a:solidFill>
              </a:rPr>
              <a:t>Голубика</a:t>
            </a:r>
          </a:p>
        </p:txBody>
      </p:sp>
      <p:pic>
        <p:nvPicPr>
          <p:cNvPr id="20483" name="Picture 5" descr="Картинка 2 из 4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1371600"/>
            <a:ext cx="8150225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407987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i="1" dirty="0" smtClean="0">
                <a:solidFill>
                  <a:schemeClr val="accent2"/>
                </a:solidFill>
              </a:rPr>
              <a:t>Блюда из голубики</a:t>
            </a:r>
          </a:p>
        </p:txBody>
      </p:sp>
      <p:pic>
        <p:nvPicPr>
          <p:cNvPr id="21507" name="Picture 5" descr="Картинка 1 из 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3322638" cy="2438400"/>
          </a:xfrm>
          <a:prstGeom prst="rect">
            <a:avLst/>
          </a:prstGeom>
          <a:noFill/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1438" y="228600"/>
            <a:ext cx="4267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Варенье</a:t>
            </a:r>
          </a:p>
        </p:txBody>
      </p:sp>
      <p:pic>
        <p:nvPicPr>
          <p:cNvPr id="21509" name="Picture 8" descr="Картинка 3 из 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4041775"/>
            <a:ext cx="3833812" cy="2786063"/>
          </a:xfrm>
          <a:prstGeom prst="rect">
            <a:avLst/>
          </a:prstGeom>
          <a:noFill/>
        </p:spPr>
      </p:pic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676400" y="35877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Кексы</a:t>
            </a:r>
          </a:p>
        </p:txBody>
      </p:sp>
      <p:pic>
        <p:nvPicPr>
          <p:cNvPr id="7" name="Picture 5" descr="sous_gol_pry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4419600"/>
            <a:ext cx="2852738" cy="4675188"/>
          </a:xfrm>
          <a:prstGeom prst="rect">
            <a:avLst/>
          </a:prstGeom>
          <a:noFill/>
        </p:spPr>
      </p:pic>
      <p:sp>
        <p:nvSpPr>
          <p:cNvPr id="19464" name="Text Box 6"/>
          <p:cNvSpPr txBox="1">
            <a:spLocks noChangeArrowheads="1"/>
          </p:cNvSpPr>
          <p:nvPr/>
        </p:nvSpPr>
        <p:spPr bwMode="auto">
          <a:xfrm>
            <a:off x="5314950" y="4183063"/>
            <a:ext cx="3657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Соус из голубики</a:t>
            </a:r>
          </a:p>
        </p:txBody>
      </p:sp>
      <p:pic>
        <p:nvPicPr>
          <p:cNvPr id="9" name="Picture 8" descr="Картинка 30 из 7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5713" y="1517650"/>
            <a:ext cx="3810000" cy="2541588"/>
          </a:xfrm>
          <a:prstGeom prst="rect">
            <a:avLst/>
          </a:prstGeom>
          <a:noFill/>
        </p:spPr>
      </p:pic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827588" y="711200"/>
            <a:ext cx="4114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Мясное блюдо, с добавлением голубики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57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400" i="1" dirty="0" smtClean="0">
                <a:solidFill>
                  <a:schemeClr val="accent2"/>
                </a:solidFill>
              </a:rPr>
              <a:t>Черника</a:t>
            </a:r>
          </a:p>
        </p:txBody>
      </p:sp>
      <p:pic>
        <p:nvPicPr>
          <p:cNvPr id="23555" name="Picture 5" descr="Картинка 3 из 459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841375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2819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Кисель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219200" y="152400"/>
            <a:ext cx="6781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Блюда из черники</a:t>
            </a:r>
          </a:p>
        </p:txBody>
      </p:sp>
      <p:pic>
        <p:nvPicPr>
          <p:cNvPr id="24580" name="Picture 7" descr="Картинка 3 из 3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1000125"/>
            <a:ext cx="2925762" cy="2438400"/>
          </a:xfrm>
          <a:prstGeom prst="rect">
            <a:avLst/>
          </a:prstGeom>
          <a:noFill/>
        </p:spPr>
      </p:pic>
      <p:pic>
        <p:nvPicPr>
          <p:cNvPr id="24581" name="Picture 9" descr="Картинка 27 из 3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0" y="1169988"/>
            <a:ext cx="3773488" cy="2646362"/>
          </a:xfrm>
          <a:prstGeom prst="rect">
            <a:avLst/>
          </a:prstGeom>
          <a:noFill/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943600" y="693738"/>
            <a:ext cx="2971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Пирог</a:t>
            </a:r>
          </a:p>
        </p:txBody>
      </p:sp>
      <p:pic>
        <p:nvPicPr>
          <p:cNvPr id="7" name="Picture 5" descr="Картинка 37 из 3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4054475"/>
            <a:ext cx="3346450" cy="2541588"/>
          </a:xfrm>
          <a:prstGeom prst="rect">
            <a:avLst/>
          </a:prstGeom>
          <a:noFill/>
        </p:spPr>
      </p:pic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841375" y="3489325"/>
            <a:ext cx="3962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Вареники с черникой</a:t>
            </a:r>
          </a:p>
        </p:txBody>
      </p:sp>
      <p:pic>
        <p:nvPicPr>
          <p:cNvPr id="9" name="Picture 8" descr="Картинка 102 из 3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8475" y="4291013"/>
            <a:ext cx="3200400" cy="2481262"/>
          </a:xfrm>
          <a:prstGeom prst="rect">
            <a:avLst/>
          </a:prstGeom>
          <a:noFill/>
        </p:spPr>
      </p:pic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5346700" y="3814763"/>
            <a:ext cx="3429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accent2"/>
                </a:solidFill>
              </a:rPr>
              <a:t>Черничное варенье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81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400" i="1" dirty="0" smtClean="0">
                <a:solidFill>
                  <a:srgbClr val="CC00FF"/>
                </a:solidFill>
              </a:rPr>
              <a:t>Малина</a:t>
            </a:r>
          </a:p>
        </p:txBody>
      </p:sp>
      <p:pic>
        <p:nvPicPr>
          <p:cNvPr id="26627" name="Picture 5" descr="Картинка 13 из 55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19200"/>
            <a:ext cx="7388225" cy="5108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9849"/>
            <a:ext cx="8229600" cy="6381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dirty="0" smtClean="0">
                <a:solidFill>
                  <a:srgbClr val="CC00FF"/>
                </a:solidFill>
              </a:rPr>
              <a:t>Блюда из малины</a:t>
            </a:r>
          </a:p>
        </p:txBody>
      </p:sp>
      <p:pic>
        <p:nvPicPr>
          <p:cNvPr id="27651" name="Picture 5" descr="Картинка 20 из 4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762000"/>
            <a:ext cx="3505200" cy="2182813"/>
          </a:xfrm>
          <a:prstGeom prst="rect">
            <a:avLst/>
          </a:prstGeom>
          <a:noFill/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527685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rgbClr val="CC00FF"/>
                </a:solidFill>
              </a:rPr>
              <a:t>Варенье, морс и джем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1219200"/>
            <a:ext cx="8229600" cy="561975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800" i="1" dirty="0" smtClean="0">
                <a:solidFill>
                  <a:srgbClr val="CC00FF"/>
                </a:solidFill>
              </a:rPr>
              <a:t>Сладкие блюда из малины</a:t>
            </a:r>
          </a:p>
        </p:txBody>
      </p:sp>
      <p:pic>
        <p:nvPicPr>
          <p:cNvPr id="23558" name="Picture 5" descr="Картинка 123 из 4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3886200"/>
            <a:ext cx="404177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Картинка 178 из 4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2286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Картинка 123 из 4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238" y="3902075"/>
            <a:ext cx="4041775" cy="2687638"/>
          </a:xfrm>
          <a:prstGeom prst="rect">
            <a:avLst/>
          </a:prstGeom>
          <a:noFill/>
        </p:spPr>
      </p:pic>
      <p:pic>
        <p:nvPicPr>
          <p:cNvPr id="9" name="Picture 7" descr="Картинка 178 из 4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5025" y="2305050"/>
            <a:ext cx="3865563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381000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i="1" smtClean="0">
                <a:solidFill>
                  <a:schemeClr val="hlink"/>
                </a:solidFill>
              </a:rPr>
              <a:t>Законы леса</a:t>
            </a:r>
          </a:p>
        </p:txBody>
      </p:sp>
      <p:pic>
        <p:nvPicPr>
          <p:cNvPr id="5123" name="Picture 5" descr="Картинка 15 из 13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1298575"/>
            <a:ext cx="6626225" cy="5407025"/>
          </a:xfrm>
          <a:prstGeom prst="rect">
            <a:avLst/>
          </a:prstGeom>
          <a:noFill/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6858000" y="1219200"/>
            <a:ext cx="20574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  <a:p>
            <a:pPr>
              <a:spcBef>
                <a:spcPct val="50000"/>
              </a:spcBef>
            </a:pPr>
            <a:endParaRPr lang="ru-RU"/>
          </a:p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chemeClr val="hlink"/>
                </a:solidFill>
              </a:rPr>
              <a:t>Не ломайте деревья</a:t>
            </a:r>
            <a:r>
              <a:rPr lang="en-US" sz="2500" b="1" i="1">
                <a:solidFill>
                  <a:schemeClr val="hlink"/>
                </a:solidFill>
              </a:rPr>
              <a:t>!</a:t>
            </a:r>
            <a:endParaRPr lang="ru-RU" sz="2500" b="1" i="1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endParaRPr lang="ru-RU" sz="2500" b="1" i="1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5334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i="1" dirty="0" smtClean="0">
                <a:solidFill>
                  <a:srgbClr val="D12F97"/>
                </a:solidFill>
              </a:rPr>
              <a:t>Земляника</a:t>
            </a:r>
          </a:p>
        </p:txBody>
      </p:sp>
      <p:pic>
        <p:nvPicPr>
          <p:cNvPr id="29699" name="Picture 5" descr="Картинка 2 из 203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6175"/>
            <a:ext cx="7620000" cy="51022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19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smtClean="0">
                <a:solidFill>
                  <a:srgbClr val="D12F97"/>
                </a:solidFill>
              </a:rPr>
              <a:t>Блюда из земляники</a:t>
            </a:r>
          </a:p>
        </p:txBody>
      </p:sp>
      <p:pic>
        <p:nvPicPr>
          <p:cNvPr id="30723" name="Picture 5" descr="Картинка 26 из 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688975"/>
            <a:ext cx="3425825" cy="2919413"/>
          </a:xfrm>
          <a:prstGeom prst="rect">
            <a:avLst/>
          </a:prstGeom>
          <a:noFill/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81000" y="304800"/>
            <a:ext cx="2590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rgbClr val="D12F97"/>
                </a:solidFill>
              </a:rPr>
              <a:t>Торт</a:t>
            </a:r>
          </a:p>
        </p:txBody>
      </p:sp>
      <p:pic>
        <p:nvPicPr>
          <p:cNvPr id="30725" name="Picture 8" descr="Картинка 89 из 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914400"/>
            <a:ext cx="3560763" cy="2286000"/>
          </a:xfrm>
          <a:prstGeom prst="rect">
            <a:avLst/>
          </a:prstGeom>
          <a:noFill/>
        </p:spPr>
      </p:pic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6019800" y="2728913"/>
            <a:ext cx="1828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rgbClr val="D12F97"/>
                </a:solidFill>
              </a:rPr>
              <a:t>Джем</a:t>
            </a:r>
          </a:p>
        </p:txBody>
      </p:sp>
      <p:pic>
        <p:nvPicPr>
          <p:cNvPr id="7" name="Picture 5" descr="Картинка 1 из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713163"/>
            <a:ext cx="4151313" cy="3121025"/>
          </a:xfrm>
          <a:prstGeom prst="rect">
            <a:avLst/>
          </a:prstGeom>
          <a:noFill/>
        </p:spPr>
      </p:pic>
      <p:sp>
        <p:nvSpPr>
          <p:cNvPr id="25608" name="Text Box 6"/>
          <p:cNvSpPr txBox="1">
            <a:spLocks noChangeArrowheads="1"/>
          </p:cNvSpPr>
          <p:nvPr/>
        </p:nvSpPr>
        <p:spPr bwMode="auto">
          <a:xfrm>
            <a:off x="3048000" y="3132138"/>
            <a:ext cx="30384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rgbClr val="D12F97"/>
                </a:solidFill>
              </a:rPr>
              <a:t>Варенье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05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smtClean="0">
                <a:solidFill>
                  <a:srgbClr val="F20006"/>
                </a:solidFill>
              </a:rPr>
              <a:t>Костяника</a:t>
            </a:r>
          </a:p>
        </p:txBody>
      </p:sp>
      <p:pic>
        <p:nvPicPr>
          <p:cNvPr id="32771" name="Picture 5" descr="0_188de_8911e68d_-1-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993775"/>
            <a:ext cx="7693025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a463cbc994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1146175"/>
            <a:ext cx="6931025" cy="4797425"/>
          </a:xfrm>
          <a:prstGeom prst="rect">
            <a:avLst/>
          </a:prstGeom>
          <a:noFill/>
        </p:spPr>
      </p:pic>
      <p:sp>
        <p:nvSpPr>
          <p:cNvPr id="27651" name="Text Box 11"/>
          <p:cNvSpPr txBox="1">
            <a:spLocks noChangeArrowheads="1"/>
          </p:cNvSpPr>
          <p:nvPr/>
        </p:nvSpPr>
        <p:spPr bwMode="auto">
          <a:xfrm>
            <a:off x="685800" y="304800"/>
            <a:ext cx="7543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500" b="1" i="1">
                <a:solidFill>
                  <a:srgbClr val="F20006"/>
                </a:solidFill>
              </a:rPr>
              <a:t>Костянику употребляют в свежем виде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smtClean="0">
                <a:solidFill>
                  <a:srgbClr val="F20006"/>
                </a:solidFill>
              </a:rPr>
              <a:t>Волчье лыко (ядовитая ягода)</a:t>
            </a:r>
          </a:p>
        </p:txBody>
      </p:sp>
      <p:pic>
        <p:nvPicPr>
          <p:cNvPr id="34819" name="Picture 5" descr="Картинка 1 из 2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14400"/>
            <a:ext cx="7394575" cy="5108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i="1" smtClean="0">
                <a:solidFill>
                  <a:srgbClr val="1F8922"/>
                </a:solidFill>
              </a:rPr>
              <a:t>Вороний глаз (ядовидая ягода)</a:t>
            </a:r>
          </a:p>
        </p:txBody>
      </p:sp>
      <p:pic>
        <p:nvPicPr>
          <p:cNvPr id="35843" name="Picture 5" descr="Картинка 17 из 1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14400"/>
            <a:ext cx="6858000" cy="510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/>
          <p:cNvSpPr>
            <a:spLocks noChangeArrowheads="1" noChangeShapeType="1" noTextEdit="1"/>
          </p:cNvSpPr>
          <p:nvPr/>
        </p:nvSpPr>
        <p:spPr bwMode="auto">
          <a:xfrm>
            <a:off x="685800" y="4343400"/>
            <a:ext cx="7924800" cy="1295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внимание!</a:t>
            </a:r>
          </a:p>
        </p:txBody>
      </p:sp>
      <p:pic>
        <p:nvPicPr>
          <p:cNvPr id="36867" name="Picture 7" descr="234930481a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457200"/>
            <a:ext cx="5943600" cy="3889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Картинка 456 из 33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1219200"/>
            <a:ext cx="8382000" cy="5413375"/>
          </a:xfrm>
          <a:prstGeom prst="rect">
            <a:avLst/>
          </a:prstGeom>
          <a:noFill/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1828800" y="304800"/>
            <a:ext cx="525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chemeClr val="hlink"/>
                </a:solidFill>
              </a:rPr>
              <a:t>Не разводите костёр!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57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i="1" dirty="0" smtClean="0">
                <a:solidFill>
                  <a:schemeClr val="hlink"/>
                </a:solidFill>
              </a:rPr>
              <a:t>Не разоряйте гнезда</a:t>
            </a:r>
          </a:p>
        </p:txBody>
      </p:sp>
      <p:pic>
        <p:nvPicPr>
          <p:cNvPr id="7171" name="Picture 5" descr="Картинка 23 из 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1158875"/>
            <a:ext cx="7693025" cy="5394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19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i="1" dirty="0" smtClean="0">
                <a:solidFill>
                  <a:schemeClr val="hlink"/>
                </a:solidFill>
              </a:rPr>
              <a:t>Не разрушайте муравейник!</a:t>
            </a:r>
          </a:p>
        </p:txBody>
      </p:sp>
      <p:pic>
        <p:nvPicPr>
          <p:cNvPr id="8195" name="Picture 5" descr="Картинка 27 из 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1963" y="1146175"/>
            <a:ext cx="5638800" cy="533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19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i="1" dirty="0" smtClean="0">
                <a:solidFill>
                  <a:schemeClr val="hlink"/>
                </a:solidFill>
              </a:rPr>
              <a:t>Не рвите редкие растения!</a:t>
            </a:r>
          </a:p>
        </p:txBody>
      </p:sp>
      <p:pic>
        <p:nvPicPr>
          <p:cNvPr id="9219" name="Picture 5" descr="Картинка 7 из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352800"/>
            <a:ext cx="2371725" cy="3352800"/>
          </a:xfrm>
          <a:prstGeom prst="rect">
            <a:avLst/>
          </a:prstGeom>
          <a:noFill/>
        </p:spPr>
      </p:pic>
      <p:pic>
        <p:nvPicPr>
          <p:cNvPr id="9220" name="Picture 7" descr="Картинка 40 из 12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3382963"/>
            <a:ext cx="2511425" cy="3359150"/>
          </a:xfrm>
          <a:prstGeom prst="rect">
            <a:avLst/>
          </a:prstGeom>
          <a:noFill/>
        </p:spPr>
      </p:pic>
      <p:pic>
        <p:nvPicPr>
          <p:cNvPr id="9221" name="Picture 9" descr="Картинка 63 из 12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298575"/>
            <a:ext cx="4267200" cy="3359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81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600" i="1" dirty="0" smtClean="0">
                <a:solidFill>
                  <a:schemeClr val="hlink"/>
                </a:solidFill>
              </a:rPr>
              <a:t>Не ловите бабочек!</a:t>
            </a:r>
          </a:p>
        </p:txBody>
      </p:sp>
      <p:pic>
        <p:nvPicPr>
          <p:cNvPr id="10243" name="Picture 5" descr="Картинка 29 из 27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7775" y="841375"/>
            <a:ext cx="3810000" cy="4572000"/>
          </a:xfrm>
          <a:prstGeom prst="rect">
            <a:avLst/>
          </a:prstGeom>
          <a:noFill/>
        </p:spPr>
      </p:pic>
      <p:pic>
        <p:nvPicPr>
          <p:cNvPr id="10244" name="Picture 9" descr="Картинка 13 из 27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3279775" cy="3048000"/>
          </a:xfrm>
          <a:prstGeom prst="rect">
            <a:avLst/>
          </a:prstGeom>
          <a:noFill/>
        </p:spPr>
      </p:pic>
      <p:pic>
        <p:nvPicPr>
          <p:cNvPr id="10245" name="Picture 11" descr="Картинка 251 из 2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810000"/>
            <a:ext cx="3425825" cy="289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8226425" cy="569913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i="1" dirty="0" smtClean="0">
                <a:solidFill>
                  <a:schemeClr val="hlink"/>
                </a:solidFill>
              </a:rPr>
              <a:t>Не разрушайте грибницы, грибы срезают ножом!</a:t>
            </a:r>
          </a:p>
        </p:txBody>
      </p:sp>
      <p:pic>
        <p:nvPicPr>
          <p:cNvPr id="11267" name="Picture 7" descr="Картинка 4 из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298575"/>
            <a:ext cx="5772150" cy="4327525"/>
          </a:xfrm>
          <a:prstGeom prst="rect">
            <a:avLst/>
          </a:prstGeom>
          <a:noFill/>
        </p:spPr>
      </p:pic>
      <p:pic>
        <p:nvPicPr>
          <p:cNvPr id="11268" name="Picture 9" descr="Картинка 3 из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4613" y="3127375"/>
            <a:ext cx="2732087" cy="350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7" descr="Картинка 2 из 762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8975" y="3371850"/>
            <a:ext cx="4541838" cy="3413125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1975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i="1" dirty="0" smtClean="0">
                <a:solidFill>
                  <a:schemeClr val="hlink"/>
                </a:solidFill>
              </a:rPr>
              <a:t>Не шумите в лесу!</a:t>
            </a:r>
          </a:p>
        </p:txBody>
      </p:sp>
      <p:pic>
        <p:nvPicPr>
          <p:cNvPr id="12291" name="Picture 5" descr="Картинка 42 из 45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1219200"/>
            <a:ext cx="4852987" cy="3286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395</TotalTime>
  <Words>134</Words>
  <Application>Microsoft Office PowerPoint</Application>
  <PresentationFormat>Экран (4:3)</PresentationFormat>
  <Paragraphs>48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Trebuchet MS</vt:lpstr>
      <vt:lpstr>Georgia</vt:lpstr>
      <vt:lpstr>Calibri</vt:lpstr>
      <vt:lpstr>Воздушный поток</vt:lpstr>
      <vt:lpstr>Слайд 1</vt:lpstr>
      <vt:lpstr>Законы леса</vt:lpstr>
      <vt:lpstr>Слайд 3</vt:lpstr>
      <vt:lpstr>Не разоряйте гнезда</vt:lpstr>
      <vt:lpstr>Не разрушайте муравейник!</vt:lpstr>
      <vt:lpstr>Не рвите редкие растения!</vt:lpstr>
      <vt:lpstr>Не ловите бабочек!</vt:lpstr>
      <vt:lpstr>Не разрушайте грибницы, грибы срезают ножом!</vt:lpstr>
      <vt:lpstr>Не шумите в лесу!</vt:lpstr>
      <vt:lpstr>Ягоды леса!</vt:lpstr>
      <vt:lpstr>Слайд 11</vt:lpstr>
      <vt:lpstr>Слайд 12</vt:lpstr>
      <vt:lpstr>Блюда из клюквы</vt:lpstr>
      <vt:lpstr>Голубика</vt:lpstr>
      <vt:lpstr>Блюда из голубики</vt:lpstr>
      <vt:lpstr>Черника</vt:lpstr>
      <vt:lpstr>Слайд 17</vt:lpstr>
      <vt:lpstr>Малина</vt:lpstr>
      <vt:lpstr>Блюда из малины</vt:lpstr>
      <vt:lpstr>Земляника</vt:lpstr>
      <vt:lpstr>Блюда из земляники</vt:lpstr>
      <vt:lpstr>Костяника</vt:lpstr>
      <vt:lpstr>Слайд 23</vt:lpstr>
      <vt:lpstr>Волчье лыко (ядовитая ягода)</vt:lpstr>
      <vt:lpstr>Вороний глаз (ядовидая ягода)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Tata</cp:lastModifiedBy>
  <cp:revision>21</cp:revision>
  <cp:lastPrinted>1601-01-01T00:00:00Z</cp:lastPrinted>
  <dcterms:created xsi:type="dcterms:W3CDTF">1601-01-01T00:00:00Z</dcterms:created>
  <dcterms:modified xsi:type="dcterms:W3CDTF">2014-06-20T17:18:01Z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