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28E1B2-5722-47EA-BA46-8008ECC62102}" type="datetimeFigureOut">
              <a:rPr lang="ru-RU" smtClean="0"/>
              <a:pPr/>
              <a:t>24.12.2013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C0C45-1FEA-4CCD-B9C2-91B5249811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947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C0C45-1FEA-4CCD-B9C2-91B5249811E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4100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4593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474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839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708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986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82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612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181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644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395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873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1857364"/>
            <a:ext cx="7262818" cy="1828800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latin typeface="Adventure" pitchFamily="2" charset="0"/>
              </a:rPr>
              <a:t>Обстоятельство</a:t>
            </a:r>
            <a:endParaRPr lang="ru-RU" sz="5400" b="1" dirty="0">
              <a:latin typeface="Adventure" pitchFamily="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Индивидуальное домашнее задание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196752"/>
            <a:ext cx="8147248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Обстоя́тельство</a:t>
            </a:r>
            <a:r>
              <a:rPr lang="ru-RU" dirty="0" smtClean="0"/>
              <a:t> — второстепенный член предложения, зависящий от сказуемого и обозначающий признак действия или признак другого признака. Обычно обстоятельства выражены существительными в формах косвенных падежей или наречиями, хотя некоторые группы обстоятельств могут быть выражены деепричастным оборотом.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101122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 значению обстоятельства делятся на основные виды: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643050"/>
          <a:ext cx="857256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269"/>
                <a:gridCol w="2713391"/>
                <a:gridCol w="3839900"/>
              </a:tblGrid>
              <a:tr h="360747">
                <a:tc>
                  <a:txBody>
                    <a:bodyPr/>
                    <a:lstStyle/>
                    <a:p>
                      <a:r>
                        <a:rPr lang="ru-RU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Виды обстоятельств</a:t>
                      </a:r>
                      <a:endParaRPr lang="ru-RU" sz="20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Вопросы</a:t>
                      </a:r>
                      <a:endParaRPr lang="ru-RU" sz="20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Примеры</a:t>
                      </a:r>
                      <a:endParaRPr lang="ru-RU" sz="20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1458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2400" b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ru-RU" sz="2400" b="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b="1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Степени</a:t>
                      </a:r>
                      <a:endParaRPr lang="ru-RU" sz="2400" b="1" baseline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spc="-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как? в какой степени? </a:t>
                      </a:r>
                      <a:endParaRPr lang="ru-RU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вечера оставалось не более</a:t>
                      </a:r>
                      <a:r>
                        <a:rPr kumimoji="0" lang="ru-RU" sz="200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получаса, а заря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(в   какой   степени?) </a:t>
                      </a:r>
                      <a:r>
                        <a:rPr kumimoji="0" lang="ru-RU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едва-едва </a:t>
                      </a:r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зажигалась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(И. Тургенев).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000132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2. Образа действия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spc="-2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как? </a:t>
                      </a:r>
                      <a:r>
                        <a:rPr lang="ru-RU" sz="2000" spc="-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каким образом?</a:t>
                      </a:r>
                      <a:endParaRPr lang="ru-RU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Ленивые крупные хлопья снега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(как?)        </a:t>
                      </a:r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бесшумно скользили мимо окна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(В. Тендряков)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858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ru-RU" sz="2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. Места</a:t>
                      </a: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spc="-2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где? куда? откуда?</a:t>
                      </a:r>
                      <a:endParaRPr lang="ru-RU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(Где?) </a:t>
                      </a:r>
                      <a:r>
                        <a:rPr kumimoji="0" lang="ru-RU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Внизу, </a:t>
                      </a:r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 подножья хребта, растёт смешанный лес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(В. Арсеньев)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642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ru-RU" sz="2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. Времени</a:t>
                      </a: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spc="-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когда? как долго?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spc="-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 каких пор? до</a:t>
                      </a:r>
                      <a:r>
                        <a:rPr lang="ru-RU" sz="2000" spc="-1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spc="-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каких пор?</a:t>
                      </a:r>
                      <a:endParaRPr lang="ru-RU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(когда?) </a:t>
                      </a:r>
                      <a:r>
                        <a:rPr kumimoji="0" lang="ru-RU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теперь </a:t>
                      </a:r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скупее стал в желаньях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(С. Есенин)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428604"/>
          <a:ext cx="8643998" cy="57997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4578"/>
                <a:gridCol w="2571768"/>
                <a:gridCol w="3857652"/>
              </a:tblGrid>
              <a:tr h="1234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. Условия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при каком </a:t>
                      </a:r>
                      <a:r>
                        <a:rPr lang="ru-RU" sz="2000" spc="-10" dirty="0" smtClean="0">
                          <a:latin typeface="Times New Roman" pitchFamily="18" charset="0"/>
                          <a:cs typeface="Times New Roman" pitchFamily="18" charset="0"/>
                        </a:rPr>
                        <a:t>условии?</a:t>
                      </a:r>
                      <a:endParaRPr lang="ru-RU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(При   каком   условии?) </a:t>
                      </a:r>
                      <a:r>
                        <a:rPr kumimoji="0" lang="ru-RU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 желании </a:t>
                      </a:r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можно всего добиться.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5217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. Причины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почему?  отчего?  зачем?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Сенокос   запоздал  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(отчего?)   </a:t>
                      </a:r>
                      <a:r>
                        <a:rPr kumimoji="0" lang="ru-RU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из-за</a:t>
                      </a:r>
                      <a:r>
                        <a:rPr kumimoji="0" lang="ru-RU" sz="20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дождей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(К. Паустовский).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8088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. Цели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для чего?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(Для      чего?)    </a:t>
                      </a:r>
                      <a:r>
                        <a:rPr kumimoji="0" lang="ru-RU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   укрепления</a:t>
                      </a:r>
                      <a:r>
                        <a:rPr kumimoji="0" lang="ru-RU" sz="20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здоровья </a:t>
                      </a:r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необходимо заниматься гимнастикой.</a:t>
                      </a:r>
                      <a:endParaRPr kumimoji="0"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234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8. Уступки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spc="-10" dirty="0" smtClean="0">
                          <a:latin typeface="Times New Roman" pitchFamily="18" charset="0"/>
                          <a:cs typeface="Times New Roman" pitchFamily="18" charset="0"/>
                        </a:rPr>
                        <a:t>несмотря на что?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вопреки чему?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Несмотря на </a:t>
                      </a:r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 мои </a:t>
                      </a:r>
                      <a:r>
                        <a:rPr kumimoji="0" lang="ru-RU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старания, </a:t>
                      </a:r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 не мог заснуть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(И. Тургенев).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209</Words>
  <Application>Microsoft Office PowerPoint</Application>
  <PresentationFormat>Экран (4:3)</PresentationFormat>
  <Paragraphs>34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Обстоятельство</vt:lpstr>
      <vt:lpstr>Презентация PowerPoint</vt:lpstr>
      <vt:lpstr>По значению обстоятельства делятся на основные виды: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PC</cp:lastModifiedBy>
  <cp:revision>26</cp:revision>
  <dcterms:modified xsi:type="dcterms:W3CDTF">2013-12-23T20:06:49Z</dcterms:modified>
</cp:coreProperties>
</file>