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67" r:id="rId4"/>
    <p:sldId id="261" r:id="rId5"/>
    <p:sldId id="262" r:id="rId6"/>
    <p:sldId id="263" r:id="rId7"/>
    <p:sldId id="264" r:id="rId8"/>
    <p:sldId id="278" r:id="rId9"/>
    <p:sldId id="279" r:id="rId10"/>
    <p:sldId id="280" r:id="rId11"/>
    <p:sldId id="281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0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5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1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7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8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1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1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1640-0090-469D-9176-13826A2BBD2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5B97-41CC-4533-96AE-82F20926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Первое знакомство с рассказчиком- Петром Андреевичем Гриневым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литературы в 8 классе                                     по 1 главе романа  А.С. Пушкина                          «Капитанская дочка»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сводил глаз с   пера батюшки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5306"/>
            <a:ext cx="4896544" cy="584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Благословение родителей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«Прощай,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етр. Служи верно, кому присягнешь..»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98" y="332657"/>
            <a:ext cx="4608512" cy="58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Петр Гринев правдив и честен, говорит не искажая своего прошлого, не выставляя своих добродетелей и не скрывая недостатков. Он  иронизирует над своими барскими привычками, над своей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невежественностью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юности, над наивными мечтами о легкой веселой военной службе, над своим легкомыслием.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Рассказчик- человек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лишенный самодовольства, человек с чутким сердцем. Он не будет кривить душой в своем повествовании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Автору романа важно, чтобы читатели доверяли рассказчику. Но мы должны помнить и о том, что повествователь Гринев- создание Пушкина.  Если радиус наблюдений Гринева не велик, то кругозор его создателя, Пушкина, напротив, необычайно широк. Мы знаем, что в его распоряжении были документы,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воспоминания очевидцев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 Но главное, он – гениальный художник слова, творческим воображением воссоздавший давно прошедшие события.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556791"/>
            <a:ext cx="3008313" cy="45693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Роман «Капитанская дочка»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5365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1 глава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Первое знакомство с рассказчиком- Петром Андреевичем Гриневым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0405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разминка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по горизонтали)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12777"/>
            <a:ext cx="5482952" cy="46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Город, в котором хотел служить герой?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З. Кому герой проиграл 100 рублей?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4.Гувернер главного героя?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6.В каком городе была первая остановка героя по пути на службу?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8. Любимая игра героя в детстве.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разминка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вертикали)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56792"/>
            <a:ext cx="548295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1.Имя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главного героя.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Фамилия главного героя.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В какой город  отец отправил героя на службу?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Дядька главного героя.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Имя матери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геро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бъяснялки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паче всякого чаяния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семь бед, один ответ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свычаи и обычаи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бегать по девичьим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потянет лямку да понюхает пороху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чем Бог послал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объяснялки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мадам, же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вупри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0894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взашеи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прогоню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пашпорт</a:t>
            </a:r>
            <a:endParaRPr lang="ru-RU" sz="2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погребец с чайным прибором</a:t>
            </a:r>
            <a:endParaRPr lang="ru-RU" sz="2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местечко</a:t>
            </a:r>
            <a:endParaRPr lang="ru-RU" sz="2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кий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«…мог очень здраво судить о свойствах борзого кобеля»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недорослем…»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280921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346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Первое знакомство с рассказчиком- Петром Андреевичем Гриневым </vt:lpstr>
      <vt:lpstr>А.С.Пушкин</vt:lpstr>
      <vt:lpstr>1 глава</vt:lpstr>
      <vt:lpstr>Литературная разминка ( по горизонтали)</vt:lpstr>
      <vt:lpstr>Литературная разминка (по вертикали)</vt:lpstr>
      <vt:lpstr>объяснялки</vt:lpstr>
      <vt:lpstr>объяснялки</vt:lpstr>
      <vt:lpstr>«…мог очень здраво судить о свойствах борзого кобеля»</vt:lpstr>
      <vt:lpstr>«Я рос недорослем…»</vt:lpstr>
      <vt:lpstr>Письмо</vt:lpstr>
      <vt:lpstr>Благословение родителей</vt:lpstr>
      <vt:lpstr>Рефлексия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общий</dc:creator>
  <cp:lastModifiedBy>общий</cp:lastModifiedBy>
  <cp:revision>16</cp:revision>
  <dcterms:created xsi:type="dcterms:W3CDTF">2014-01-24T18:45:08Z</dcterms:created>
  <dcterms:modified xsi:type="dcterms:W3CDTF">2014-01-24T20:19:18Z</dcterms:modified>
</cp:coreProperties>
</file>