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483" autoAdjust="0"/>
    <p:restoredTop sz="94660"/>
  </p:normalViewPr>
  <p:slideViewPr>
    <p:cSldViewPr>
      <p:cViewPr varScale="1">
        <p:scale>
          <a:sx n="74" d="100"/>
          <a:sy n="74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620688"/>
            <a:ext cx="626212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Считаем – играем</a:t>
            </a:r>
          </a:p>
          <a:p>
            <a:pPr algn="ctr"/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97851"/>
            <a:ext cx="4680520" cy="3537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67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1600" y="908720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4437112"/>
            <a:ext cx="252028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77964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088" y="553078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553077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96411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204864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398" y="2204864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912" y="2214417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918" y="2352759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743" y="2287705"/>
            <a:ext cx="14001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184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509120"/>
            <a:ext cx="275688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88" y="692696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92695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766045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136" y="2766044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57" y="2529660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63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1214" y="5229200"/>
            <a:ext cx="181287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18</a:t>
            </a:r>
            <a:endParaRPr lang="ru-RU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2645" y="620687"/>
            <a:ext cx="1562533" cy="1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810" y="487923"/>
            <a:ext cx="1702844" cy="140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628" y="548680"/>
            <a:ext cx="1628358" cy="1344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444" y="415523"/>
            <a:ext cx="1702844" cy="140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2490" y="2060848"/>
            <a:ext cx="1702844" cy="140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060848"/>
            <a:ext cx="1702844" cy="140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628" y="2226301"/>
            <a:ext cx="1502516" cy="1240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495" y="471041"/>
            <a:ext cx="1642446" cy="1356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955" y="2139660"/>
            <a:ext cx="1575821" cy="130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41" y="548680"/>
            <a:ext cx="1538457" cy="1270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972" y="3589365"/>
            <a:ext cx="1702844" cy="140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810" y="3611260"/>
            <a:ext cx="1702844" cy="140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26301"/>
            <a:ext cx="1702844" cy="140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622" y="2226301"/>
            <a:ext cx="1676887" cy="1384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945" y="3632698"/>
            <a:ext cx="1702844" cy="140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444" y="3694273"/>
            <a:ext cx="1575821" cy="130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495" y="3741228"/>
            <a:ext cx="1571438" cy="1297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5" y="3741228"/>
            <a:ext cx="1558753" cy="1287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922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4376" y="4509120"/>
            <a:ext cx="178152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16</a:t>
            </a:r>
            <a:endParaRPr lang="ru-RU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2656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032" y="332656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165" y="400246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921" y="481156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8" y="481156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88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95" y="2216324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121" y="2348880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225" y="2348880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568" y="2348880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812" y="2348880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348880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80" y="4221088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664" y="4178820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717" y="4186165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224" y="4153630"/>
            <a:ext cx="1546647" cy="159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11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202353"/>
            <a:ext cx="232484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17</a:t>
            </a:r>
            <a:endParaRPr lang="ru-RU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740" y="538946"/>
            <a:ext cx="1319824" cy="1521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785" y="580462"/>
            <a:ext cx="1247816" cy="1438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796" y="3535325"/>
            <a:ext cx="1358065" cy="156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254" y="524665"/>
            <a:ext cx="1364268" cy="1573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097" y="2076335"/>
            <a:ext cx="1364268" cy="157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004267"/>
            <a:ext cx="1364268" cy="157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254" y="2138157"/>
            <a:ext cx="1364268" cy="157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160090"/>
            <a:ext cx="1364268" cy="157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09670"/>
            <a:ext cx="1296144" cy="1494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25" y="671223"/>
            <a:ext cx="1272155" cy="1466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68" y="2173840"/>
            <a:ext cx="1364268" cy="157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339" y="3577418"/>
            <a:ext cx="1358065" cy="156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720" y="3746991"/>
            <a:ext cx="1358065" cy="156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367" y="3798468"/>
            <a:ext cx="1358065" cy="156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76" y="3769375"/>
            <a:ext cx="1358065" cy="156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19" y="5067007"/>
            <a:ext cx="1358065" cy="156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731" y="5101324"/>
            <a:ext cx="1358065" cy="156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10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25144"/>
            <a:ext cx="275688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20</a:t>
            </a:r>
            <a:endParaRPr lang="ru-RU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300" y="467309"/>
            <a:ext cx="1826553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393" y="485353"/>
            <a:ext cx="1656184" cy="124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577" y="569941"/>
            <a:ext cx="1656184" cy="124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038" y="521023"/>
            <a:ext cx="1683131" cy="1260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56" y="545304"/>
            <a:ext cx="1730419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429" y="2204864"/>
            <a:ext cx="1730419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204864"/>
            <a:ext cx="1730419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221456"/>
            <a:ext cx="1730419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222" y="2204864"/>
            <a:ext cx="1730419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06116"/>
            <a:ext cx="1731963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735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4941168"/>
            <a:ext cx="20368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14</a:t>
            </a:r>
            <a:endParaRPr lang="ru-RU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0765"/>
            <a:ext cx="1492095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861" y="351715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835" y="416109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376" y="494408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64" y="400765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28" y="2196167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177768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835" y="2137410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088" y="1994717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059111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780412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438" y="3764616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65" y="3792345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957" y="3792345"/>
            <a:ext cx="1621192" cy="164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917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4670" y="980728"/>
            <a:ext cx="806489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 + 4 = 9                18 – 1 = 17    </a:t>
            </a:r>
          </a:p>
          <a:p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 – 2 = 5                17 + 3 = 20</a:t>
            </a:r>
          </a:p>
          <a:p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14 + 4 = 18           15 – 1 = 14</a:t>
            </a:r>
          </a:p>
          <a:p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11 + 5 = 16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5" y="3573016"/>
            <a:ext cx="3989101" cy="2654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945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45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Аня</cp:lastModifiedBy>
  <cp:revision>19</cp:revision>
  <dcterms:modified xsi:type="dcterms:W3CDTF">2013-10-16T15:41:52Z</dcterms:modified>
</cp:coreProperties>
</file>