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7A21BC0-189A-451B-84C6-21CEE8CF55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038E3-B53E-47A1-BF66-ED33AF30C3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8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000C0-61D8-4654-A647-08B7DEA916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1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B354917-31AB-4D57-90F7-AFC280E7A3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C8F7E-6ECF-4127-8635-79A20BF2D9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83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501EF-E29F-4FF8-861F-8AC4648B49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33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893A0-7423-4850-A19C-64DC936375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30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1AD77-9BE9-420A-B143-648C6590C9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08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B9511-4975-4B9C-B083-8DDDD4DCB0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98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86651-E61C-45A9-B37D-6539FB393A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4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5FF0F-2C37-468C-95CE-D110738A8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0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806E9-7FFD-49D9-A8FB-5284818380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92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40D89-6343-4FDF-9DA3-62B9A5D0F8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38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84817-A836-41E6-A3FB-A8DAAA6E2A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77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266C2-635B-4C3D-9831-5E3ADDBDE2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6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ED998-AF5A-4F28-AC6D-E7E9C61A44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1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EB9F6-7F6E-445F-B2B7-79F45C0E29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D187C-868D-455D-9135-219445517E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0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125F3-0E12-4A0B-A852-FEE94248F2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86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79C57-A74B-4BDB-9D58-9382164681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0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0C492-9292-46FA-83DB-7141D070D6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1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0D918-EE17-4758-A9D2-3B756DCF6F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1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7B156B-B2FD-46D8-B6E7-DCE15BFB0E3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61ABCA2-84CA-407D-914E-D31B00A1F39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strekoza_i_muravey.jpg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68655" cy="720080"/>
          </a:xfrm>
        </p:spPr>
        <p:txBody>
          <a:bodyPr/>
          <a:lstStyle/>
          <a:p>
            <a:pPr lvl="0" algn="ctr"/>
            <a:r>
              <a:rPr lang="ru-RU" sz="4400" b="1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ru-RU" sz="4400" b="1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«Угадай, кто?»</a:t>
            </a:r>
            <a:endParaRPr lang="ru-RU" sz="44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0" y="836712"/>
            <a:ext cx="9020175" cy="576064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</a:rPr>
              <a:t>Тонкое </a:t>
            </a:r>
            <a:r>
              <a:rPr lang="ru-RU" b="1" dirty="0">
                <a:solidFill>
                  <a:schemeClr val="tx1"/>
                </a:solidFill>
                <a:latin typeface="Century Gothic" pitchFamily="34" charset="0"/>
              </a:rPr>
              <a:t>тело, большие глаза, две пары прозрачных крыльев. Это быстро  летающие  охотники, которые ловят жертву в воздухе. У них очень хорошее зрение. Они ловят животных, догоняя их в воздухе и захватывая своими ногами.  </a:t>
            </a:r>
            <a:endParaRPr lang="ru-RU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Century Gothic" pitchFamily="34" charset="0"/>
            </a:endParaRPr>
          </a:p>
          <a:p>
            <a:pPr marL="0" indent="0">
              <a:buNone/>
            </a:pPr>
            <a:endParaRPr lang="ru-RU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b="1" dirty="0">
                <a:solidFill>
                  <a:schemeClr val="tx1"/>
                </a:solidFill>
                <a:latin typeface="Century Gothic" pitchFamily="34" charset="0"/>
              </a:rPr>
              <a:t>Это мелкое животное, </a:t>
            </a:r>
            <a:endParaRPr lang="ru-RU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b="1" dirty="0">
                <a:latin typeface="Century Gothic" pitchFamily="34" charset="0"/>
              </a:rPr>
              <a:t> </a:t>
            </a:r>
            <a:r>
              <a:rPr lang="ru-RU" b="1" dirty="0" smtClean="0">
                <a:latin typeface="Century Gothic" pitchFamily="34" charset="0"/>
              </a:rPr>
              <a:t>   </a:t>
            </a:r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</a:rPr>
              <a:t>живущее  </a:t>
            </a:r>
            <a:r>
              <a:rPr lang="ru-RU" b="1" dirty="0">
                <a:solidFill>
                  <a:schemeClr val="tx1"/>
                </a:solidFill>
                <a:latin typeface="Century Gothic" pitchFamily="34" charset="0"/>
              </a:rPr>
              <a:t>большими сообществами</a:t>
            </a:r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</a:rPr>
              <a:t>.</a:t>
            </a:r>
            <a:endParaRPr lang="ru-RU" b="1" dirty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Century Gothic" pitchFamily="34" charset="0"/>
              </a:rPr>
              <a:t>В лесу у пня суетня, беготня.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</a:rPr>
              <a:t>    Народ </a:t>
            </a:r>
            <a:r>
              <a:rPr lang="ru-RU" b="1" dirty="0">
                <a:solidFill>
                  <a:schemeClr val="tx1"/>
                </a:solidFill>
                <a:latin typeface="Century Gothic" pitchFamily="34" charset="0"/>
              </a:rPr>
              <a:t>рабочий весь день хлопочет.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</a:rPr>
              <a:t>    Без </a:t>
            </a:r>
            <a:r>
              <a:rPr lang="ru-RU" b="1" dirty="0">
                <a:solidFill>
                  <a:schemeClr val="tx1"/>
                </a:solidFill>
                <a:latin typeface="Century Gothic" pitchFamily="34" charset="0"/>
              </a:rPr>
              <a:t>работы, хоть убей,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</a:rPr>
              <a:t>    Жить </a:t>
            </a:r>
            <a:r>
              <a:rPr lang="ru-RU" b="1" dirty="0">
                <a:solidFill>
                  <a:schemeClr val="tx1"/>
                </a:solidFill>
                <a:latin typeface="Century Gothic" pitchFamily="34" charset="0"/>
              </a:rPr>
              <a:t>не </a:t>
            </a:r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</a:rPr>
              <a:t>может</a:t>
            </a:r>
            <a:r>
              <a:rPr lang="ru-RU" b="1" dirty="0" smtClean="0">
                <a:latin typeface="Century Gothic" pitchFamily="34" charset="0"/>
              </a:rPr>
              <a:t>…</a:t>
            </a:r>
            <a:endParaRPr lang="ru-RU" b="1" dirty="0">
              <a:solidFill>
                <a:schemeClr val="tx1"/>
              </a:solidFill>
              <a:latin typeface="Century Gothic" pitchFamily="34" charset="0"/>
            </a:endParaRPr>
          </a:p>
          <a:p>
            <a:endParaRPr lang="ru-RU" dirty="0"/>
          </a:p>
        </p:txBody>
      </p:sp>
      <p:pic>
        <p:nvPicPr>
          <p:cNvPr id="10" name="Picture 3" descr="C:\Documents and Settings\Sasha\Рабочий стол\стрекоза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678" y="2492896"/>
            <a:ext cx="2088232" cy="161486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09120"/>
            <a:ext cx="2240399" cy="17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428625"/>
            <a:ext cx="8712968" cy="10429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Century Gothic" pitchFamily="34" charset="0"/>
              </a:rPr>
              <a:t>Спасибо за </a:t>
            </a:r>
            <a:r>
              <a:rPr lang="ru-RU" sz="5400" b="1" dirty="0" smtClean="0">
                <a:solidFill>
                  <a:srgbClr val="FF0000"/>
                </a:solidFill>
                <a:latin typeface="Century Gothic" pitchFamily="34" charset="0"/>
              </a:rPr>
              <a:t>урок</a:t>
            </a:r>
            <a:r>
              <a:rPr lang="ru-RU" sz="5400" b="1" dirty="0" smtClean="0">
                <a:solidFill>
                  <a:srgbClr val="FF0000"/>
                </a:solidFill>
                <a:latin typeface="Century Gothic" pitchFamily="34" charset="0"/>
              </a:rPr>
              <a:t>!</a:t>
            </a:r>
            <a:endParaRPr lang="en-US" sz="5400" b="1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3074" name="Picture 2" descr="C:\Documents and Settings\Ольга\Рабочий стол\картинки\блестяшки- цветочки\d0a1d0bed0bbd0bdd0b5d187d0bdd0b0d18f20d180d0b0d0b4d0bed181d182d18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785926"/>
            <a:ext cx="3643328" cy="36554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1357298"/>
            <a:ext cx="76438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entury Gothic" pitchFamily="34" charset="0"/>
              </a:rPr>
              <a:t>Вы молодцы!</a:t>
            </a:r>
            <a:endParaRPr lang="ru-RU" sz="4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5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274638"/>
            <a:ext cx="8496944" cy="1426170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entury Gothic" pitchFamily="34" charset="0"/>
              </a:rPr>
              <a:t>И.А. Крылов </a:t>
            </a:r>
            <a:br>
              <a:rPr lang="ru-RU" sz="4400" b="1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Century Gothic" pitchFamily="34" charset="0"/>
              </a:rPr>
              <a:t>«Стрекоза и Муравей»</a:t>
            </a:r>
            <a:endParaRPr lang="ru-RU" sz="44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8" name="Picture 8" descr="krylov1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AFBF5"/>
              </a:clrFrom>
              <a:clrTo>
                <a:srgbClr val="FAFB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672408" cy="4320480"/>
          </a:xfrm>
          <a:prstGeom prst="rect">
            <a:avLst/>
          </a:prstGeom>
          <a:noFill/>
        </p:spPr>
      </p:pic>
      <p:pic>
        <p:nvPicPr>
          <p:cNvPr id="9" name="Picture 2" descr="C:\Documents and Settings\Ольга\Рабочий стол\картинки\Крылов\312801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3672408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476250"/>
            <a:ext cx="8677721" cy="62658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Century Gothic" pitchFamily="34" charset="0"/>
              </a:rPr>
              <a:t>Почему </a:t>
            </a:r>
            <a:r>
              <a:rPr lang="ru-RU" sz="4800" b="1" dirty="0">
                <a:solidFill>
                  <a:schemeClr val="tx1"/>
                </a:solidFill>
                <a:latin typeface="Century Gothic" pitchFamily="34" charset="0"/>
              </a:rPr>
              <a:t>Муравей не захотел помочь Стрекозе? </a:t>
            </a:r>
            <a:endParaRPr lang="ru-RU" sz="48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ru-RU" sz="4800" b="1" dirty="0" smtClean="0">
                <a:solidFill>
                  <a:schemeClr val="tx1"/>
                </a:solidFill>
                <a:latin typeface="Century Gothic" pitchFamily="34" charset="0"/>
              </a:rPr>
              <a:t>из-за </a:t>
            </a:r>
            <a:r>
              <a:rPr lang="ru-RU" sz="4800" b="1" dirty="0">
                <a:solidFill>
                  <a:schemeClr val="tx1"/>
                </a:solidFill>
                <a:latin typeface="Century Gothic" pitchFamily="34" charset="0"/>
              </a:rPr>
              <a:t>своей </a:t>
            </a:r>
            <a:r>
              <a:rPr lang="ru-RU" sz="4800" b="1" dirty="0" smtClean="0">
                <a:solidFill>
                  <a:schemeClr val="tx1"/>
                </a:solidFill>
                <a:latin typeface="Century Gothic" pitchFamily="34" charset="0"/>
              </a:rPr>
              <a:t>вредности; </a:t>
            </a:r>
          </a:p>
          <a:p>
            <a:r>
              <a:rPr lang="ru-RU" sz="4800" b="1" dirty="0" smtClean="0">
                <a:solidFill>
                  <a:schemeClr val="tx1"/>
                </a:solidFill>
                <a:latin typeface="Century Gothic" pitchFamily="34" charset="0"/>
              </a:rPr>
              <a:t>из-за жадности; </a:t>
            </a:r>
          </a:p>
          <a:p>
            <a:r>
              <a:rPr lang="ru-RU" sz="4800" b="1" dirty="0" smtClean="0">
                <a:solidFill>
                  <a:schemeClr val="tx1"/>
                </a:solidFill>
                <a:latin typeface="Century Gothic" pitchFamily="34" charset="0"/>
              </a:rPr>
              <a:t>хотел проучить</a:t>
            </a:r>
            <a:r>
              <a:rPr lang="ru-RU" sz="4800" b="1" dirty="0">
                <a:latin typeface="Century Gothic" pitchFamily="34" charset="0"/>
              </a:rPr>
              <a:t>;</a:t>
            </a:r>
            <a:endParaRPr lang="ru-RU" sz="48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ru-RU" sz="4800" b="1" dirty="0" smtClean="0">
                <a:solidFill>
                  <a:schemeClr val="tx1"/>
                </a:solidFill>
                <a:latin typeface="Century Gothic" pitchFamily="34" charset="0"/>
              </a:rPr>
              <a:t>хотел отомстить;</a:t>
            </a:r>
            <a:endParaRPr lang="ru-RU" sz="4800" b="1" dirty="0">
              <a:solidFill>
                <a:schemeClr val="tx1"/>
              </a:solidFill>
              <a:latin typeface="Century Gothic" pitchFamily="34" charset="0"/>
            </a:endParaRPr>
          </a:p>
          <a:p>
            <a:pPr marL="0" indent="0">
              <a:buNone/>
            </a:pPr>
            <a:endParaRPr lang="ru-RU" sz="4800" dirty="0"/>
          </a:p>
        </p:txBody>
      </p:sp>
      <p:pic>
        <p:nvPicPr>
          <p:cNvPr id="8" name="Picture 8" descr="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24944"/>
            <a:ext cx="2592288" cy="3528392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Кто из персонажей тебе более симпатичен? 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Муравей;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Стрекоза; 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Никто;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Одинаково;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Осуждаешь ли ты кого-нибудь? 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Муравья;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Стрекозу; 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Никого; 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Обоих;</a:t>
            </a:r>
          </a:p>
          <a:p>
            <a:endParaRPr lang="ru-RU" sz="3200" dirty="0"/>
          </a:p>
        </p:txBody>
      </p:sp>
      <p:pic>
        <p:nvPicPr>
          <p:cNvPr id="6" name="Picture 8" descr="strekoza_i_muravey">
            <a:hlinkClick r:id="rId2" tooltip="Стрекоза и Муравей"/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49080"/>
            <a:ext cx="2664296" cy="2520280"/>
          </a:xfrm>
          <a:prstGeom prst="rect">
            <a:avLst/>
          </a:prstGeom>
          <a:ln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14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200223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Дебаты</a:t>
            </a:r>
            <a:r>
              <a:rPr lang="ru-RU" dirty="0" smtClean="0">
                <a:solidFill>
                  <a:srgbClr val="FF0000"/>
                </a:solidFill>
                <a:latin typeface="Century Gothic" pitchFamily="34" charset="0"/>
                <a:ea typeface="+mn-ea"/>
                <a:cs typeface="+mn-cs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- это прения, обмен мнениями на каком-либо собрании, заседании.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132856"/>
            <a:ext cx="8856983" cy="460851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latin typeface="Century Gothic" pitchFamily="34" charset="0"/>
              </a:rPr>
              <a:t>Правила </a:t>
            </a:r>
            <a:r>
              <a:rPr lang="ru-RU" sz="3200" b="1" dirty="0">
                <a:solidFill>
                  <a:schemeClr val="tx1"/>
                </a:solidFill>
                <a:latin typeface="Century Gothic" pitchFamily="34" charset="0"/>
              </a:rPr>
              <a:t>ведения дебатов.</a:t>
            </a:r>
            <a:endParaRPr lang="ru-RU" sz="3200" dirty="0">
              <a:solidFill>
                <a:schemeClr val="tx1"/>
              </a:solidFill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Century Gothic" pitchFamily="34" charset="0"/>
              </a:rPr>
              <a:t>1. утверждай и доказывай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Century Gothic" pitchFamily="34" charset="0"/>
              </a:rPr>
              <a:t>2. слушай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Century Gothic" pitchFamily="34" charset="0"/>
              </a:rPr>
              <a:t>3. опровергай и доказывай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Century Gothic" pitchFamily="34" charset="0"/>
              </a:rPr>
              <a:t>4. не перебивай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Century Gothic" pitchFamily="34" charset="0"/>
              </a:rPr>
              <a:t>5. говори спокойно</a:t>
            </a:r>
          </a:p>
          <a:p>
            <a:endParaRPr lang="ru-RU" sz="3200" dirty="0">
              <a:latin typeface="Century Gothic" pitchFamily="34" charset="0"/>
            </a:endParaRPr>
          </a:p>
        </p:txBody>
      </p:sp>
      <p:pic>
        <p:nvPicPr>
          <p:cNvPr id="4" name="Picture 4" descr="сканирование0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49080"/>
            <a:ext cx="3096344" cy="253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0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rPr>
              <a:t>Особенности  проведения  дебатов.</a:t>
            </a:r>
            <a:endParaRPr lang="ru-RU" sz="3600" dirty="0"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1600200"/>
            <a:ext cx="8928992" cy="5141168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Century Gothic" pitchFamily="34" charset="0"/>
              </a:rPr>
              <a:t>В  дебатах  принимают участие все.</a:t>
            </a:r>
            <a:endParaRPr lang="ru-RU" sz="3200" dirty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Century Gothic" pitchFamily="34" charset="0"/>
              </a:rPr>
              <a:t>Председатель </a:t>
            </a:r>
            <a:endParaRPr lang="ru-RU" sz="32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ru-RU" sz="3200" b="1" dirty="0" smtClean="0"/>
              <a:t>С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пикеры (группы)</a:t>
            </a:r>
            <a:r>
              <a:rPr lang="ru-RU" sz="3200" dirty="0"/>
              <a:t> </a:t>
            </a:r>
            <a:r>
              <a:rPr lang="ru-RU" sz="3200" dirty="0" smtClean="0"/>
              <a:t>– </a:t>
            </a:r>
            <a:r>
              <a:rPr lang="ru-RU" sz="3200" b="1" dirty="0" smtClean="0"/>
              <a:t>«У» и «О»</a:t>
            </a:r>
            <a:endParaRPr lang="ru-RU" sz="3200" b="1" dirty="0" smtClean="0">
              <a:solidFill>
                <a:schemeClr val="tx1"/>
              </a:solidFill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Зрители </a:t>
            </a:r>
            <a:endParaRPr lang="ru-RU" sz="3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Эксперты (судьи) </a:t>
            </a:r>
            <a:endParaRPr lang="ru-RU" sz="3200" dirty="0">
              <a:latin typeface="Century Gothic" pitchFamily="34" charset="0"/>
            </a:endParaRPr>
          </a:p>
        </p:txBody>
      </p:sp>
      <p:pic>
        <p:nvPicPr>
          <p:cNvPr id="4" name="Picture 5" descr="сканирование0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259" y="3933056"/>
            <a:ext cx="2808312" cy="24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5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Ольга\Рабочий стол\картинки\Крылов\1220130510_output_000006.gif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392488" cy="3096344"/>
          </a:xfrm>
          <a:prstGeom prst="rect">
            <a:avLst/>
          </a:prstGeom>
          <a:noFill/>
        </p:spPr>
      </p:pic>
      <p:pic>
        <p:nvPicPr>
          <p:cNvPr id="5" name="Picture 6" descr="C:\Documents and Settings\Ольга\Рабочий стол\картинки\Крылов\d6ad471ff08908958ef8edf40d5d4a1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20688"/>
            <a:ext cx="4608512" cy="3240360"/>
          </a:xfrm>
          <a:prstGeom prst="rect">
            <a:avLst/>
          </a:prstGeom>
          <a:noFill/>
        </p:spPr>
      </p:pic>
      <p:pic>
        <p:nvPicPr>
          <p:cNvPr id="6" name="Содержимое 3"/>
          <p:cNvPicPr>
            <a:picLocks noGr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573016"/>
            <a:ext cx="4680520" cy="316835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591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1498178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Century Gothic" pitchFamily="34" charset="0"/>
              </a:rPr>
              <a:t>«</a:t>
            </a:r>
            <a:r>
              <a:rPr lang="ru-RU" sz="4000" b="1" dirty="0" smtClean="0">
                <a:solidFill>
                  <a:srgbClr val="FF0000"/>
                </a:solidFill>
                <a:latin typeface="Century Gothic" pitchFamily="34" charset="0"/>
              </a:rPr>
              <a:t>Попробуй </a:t>
            </a:r>
            <a:r>
              <a:rPr lang="ru-RU" sz="4000" b="1" dirty="0">
                <a:solidFill>
                  <a:srgbClr val="FF0000"/>
                </a:solidFill>
                <a:latin typeface="Century Gothic" pitchFamily="34" charset="0"/>
              </a:rPr>
              <a:t>составить крылатое выражение» </a:t>
            </a:r>
            <a:endParaRPr lang="ru-RU" sz="4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60848"/>
            <a:ext cx="8712967" cy="4680520"/>
          </a:xfrm>
        </p:spPr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  <a:latin typeface="Century Gothic" pitchFamily="34" charset="0"/>
              </a:rPr>
              <a:t>Не лежал бы целый </a:t>
            </a:r>
            <a:r>
              <a:rPr lang="ru-RU" sz="4000" b="1" dirty="0" smtClean="0">
                <a:solidFill>
                  <a:schemeClr val="tx1"/>
                </a:solidFill>
                <a:latin typeface="Century Gothic" pitchFamily="34" charset="0"/>
              </a:rPr>
              <a:t>…,</a:t>
            </a:r>
            <a:endParaRPr lang="ru-RU" sz="4000" b="1" dirty="0">
              <a:solidFill>
                <a:schemeClr val="tx1"/>
              </a:solidFill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Century Gothic" pitchFamily="34" charset="0"/>
              </a:rPr>
              <a:t>  Не </a:t>
            </a:r>
            <a:r>
              <a:rPr lang="ru-RU" sz="4000" b="1" dirty="0">
                <a:solidFill>
                  <a:schemeClr val="tx1"/>
                </a:solidFill>
                <a:latin typeface="Century Gothic" pitchFamily="34" charset="0"/>
              </a:rPr>
              <a:t>пристала б к тебе… </a:t>
            </a:r>
            <a:r>
              <a:rPr lang="ru-RU" sz="4000" b="1" dirty="0" smtClean="0">
                <a:solidFill>
                  <a:schemeClr val="tx1"/>
                </a:solidFill>
                <a:latin typeface="Century Gothic" pitchFamily="34" charset="0"/>
              </a:rPr>
              <a:t>.</a:t>
            </a:r>
            <a:endParaRPr lang="ru-RU" sz="4000" b="1" dirty="0">
              <a:solidFill>
                <a:schemeClr val="tx1"/>
              </a:solidFill>
              <a:latin typeface="Century Gothic" pitchFamily="34" charset="0"/>
            </a:endParaRPr>
          </a:p>
          <a:p>
            <a:pPr marL="0" indent="0">
              <a:buNone/>
            </a:pPr>
            <a:endParaRPr lang="ru-RU" sz="4000" b="1" dirty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ru-RU" sz="4000" b="1" dirty="0">
                <a:solidFill>
                  <a:schemeClr val="tx1"/>
                </a:solidFill>
                <a:latin typeface="Century Gothic" pitchFamily="34" charset="0"/>
              </a:rPr>
              <a:t>Много </a:t>
            </a:r>
            <a:r>
              <a:rPr lang="ru-RU" sz="4000" b="1" dirty="0" smtClean="0">
                <a:solidFill>
                  <a:schemeClr val="tx1"/>
                </a:solidFill>
                <a:latin typeface="Century Gothic" pitchFamily="34" charset="0"/>
              </a:rPr>
              <a:t>… </a:t>
            </a:r>
            <a:r>
              <a:rPr lang="ru-RU" sz="4000" b="1" dirty="0">
                <a:solidFill>
                  <a:schemeClr val="tx1"/>
                </a:solidFill>
                <a:latin typeface="Century Gothic" pitchFamily="34" charset="0"/>
              </a:rPr>
              <a:t>у того,</a:t>
            </a:r>
          </a:p>
          <a:p>
            <a:pPr marL="0" indent="0">
              <a:buNone/>
            </a:pPr>
            <a:r>
              <a:rPr lang="ru-RU" sz="4000" b="1" dirty="0" smtClean="0">
                <a:latin typeface="Century Gothic" pitchFamily="34" charset="0"/>
              </a:rPr>
              <a:t>  К</a:t>
            </a:r>
            <a:r>
              <a:rPr lang="ru-RU" sz="4000" b="1" dirty="0" smtClean="0">
                <a:solidFill>
                  <a:schemeClr val="tx1"/>
                </a:solidFill>
                <a:latin typeface="Century Gothic" pitchFamily="34" charset="0"/>
              </a:rPr>
              <a:t>то </a:t>
            </a:r>
            <a:r>
              <a:rPr lang="ru-RU" sz="4000" b="1" dirty="0">
                <a:solidFill>
                  <a:schemeClr val="tx1"/>
                </a:solidFill>
                <a:latin typeface="Century Gothic" pitchFamily="34" charset="0"/>
              </a:rPr>
              <a:t>не знает </a:t>
            </a:r>
            <a:r>
              <a:rPr lang="ru-RU" sz="4000" b="1" dirty="0" smtClean="0">
                <a:solidFill>
                  <a:schemeClr val="tx1"/>
                </a:solidFill>
                <a:latin typeface="Century Gothic" pitchFamily="34" charset="0"/>
              </a:rPr>
              <a:t>…</a:t>
            </a:r>
            <a:endParaRPr lang="ru-RU" sz="4000" b="1" dirty="0">
              <a:solidFill>
                <a:schemeClr val="tx1"/>
              </a:solidFill>
              <a:latin typeface="Century Gothic" pitchFamily="34" charset="0"/>
            </a:endParaRPr>
          </a:p>
          <a:p>
            <a:pPr marL="0" indent="0">
              <a:buNone/>
            </a:pPr>
            <a:endParaRPr lang="ru-RU" sz="4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76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0011_slide">
  <a:themeElements>
    <a:clrScheme name="Тема Office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ind_0011_slide</Template>
  <TotalTime>39</TotalTime>
  <Words>218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ind_0011_slide</vt:lpstr>
      <vt:lpstr>1_Default Design</vt:lpstr>
      <vt:lpstr> «Угадай, кто?»</vt:lpstr>
      <vt:lpstr>И.А. Крылов  «Стрекоза и Муравей»</vt:lpstr>
      <vt:lpstr>Презентация PowerPoint</vt:lpstr>
      <vt:lpstr>Презентация PowerPoint</vt:lpstr>
      <vt:lpstr>Презентация PowerPoint</vt:lpstr>
      <vt:lpstr> Дебаты  - это прения, обмен мнениями на каком-либо собрании, заседании. </vt:lpstr>
      <vt:lpstr>Особенности  проведения  дебатов.</vt:lpstr>
      <vt:lpstr>Презентация PowerPoint</vt:lpstr>
      <vt:lpstr>«Попробуй составить крылатое выражение»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«Угадай, кто?»</dc:title>
  <dc:creator>Admin</dc:creator>
  <cp:lastModifiedBy>пользователь</cp:lastModifiedBy>
  <cp:revision>7</cp:revision>
  <dcterms:created xsi:type="dcterms:W3CDTF">2012-10-23T14:23:24Z</dcterms:created>
  <dcterms:modified xsi:type="dcterms:W3CDTF">2014-01-19T03:34:57Z</dcterms:modified>
</cp:coreProperties>
</file>